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F6250-B1F0-4231-8D93-5649CEE6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7E7B1-8953-4FA1-8628-2A89B136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278E5-6BBC-45FE-B9BE-F42645D1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77CE2-5EB5-46F9-90F6-CB990B50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AB8FB-200E-406F-8CA0-655194B95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37EF4-C021-42C8-86BA-FC47BA40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69CA9-E4C1-45C5-A39C-C257F1B27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8BAB1-5B00-477B-AA27-E513A94E9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5C3E6-4553-4583-B6AB-E0995344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CE19A-A3E5-41C1-80D1-207DA904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E0D0A-A5B0-4D6E-B680-5C57D9F9D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1132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47" r="277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62" r="232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466" r="224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肝性脑病是一种由肝功能衰竭引起的中枢神经系统功能失调综合征，主要表现为意识障碍、行为失常和昏迷等症状。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肝性脑病可分为急性型和慢性型，根据病情严重程度可分为前驱期、昏迷前期、昏睡期和昏迷期。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肝性脑病的主要病因是肝功能衰竭，包括重症肝炎、肝硬化、肝功能衰竭等。其他原因包括门体分流、代谢异常、感染等。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肝性脑病的发病机制较为复杂，主要包括氨中毒、假性神经递质、氨基酸失衡等。这些因素相互作用，导致中枢神经系统功能失调。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肝性脑病的临床表现主要包括意识障碍、行为失常、昏迷等。根据病情严重程度，可分为前驱期、昏迷前期、昏睡期和昏迷期。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肝性脑病的诊断主要依据临床表现和实验室检查。实验室检查包括血氨测定、肝功能检查、脑电图等。对于肝性脑病的诊断，需要综合考虑病史、临床表现和实验室检查结果。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观察患者的意识状态，包括是否清醒、嗜睡、昏迷等，以及是否有定向力、计算力、记忆力等方面的障碍。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评估患者的认知能力，包括注意力、记忆力、思维能力和语言表达能力等，以了解患者是否存在认知障碍。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观察患者的行为表现，如是否有性格改变、行为异常、幻觉、妄想等症状，以判断是否存在精神症状。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检测患者的肝功能指标，如转氨酶、胆红素、白蛋白等，以了解肝脏功能状况。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肝功能指标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在患者入院时进行初步评估，包括病史询问、体格检查和实验室检查等。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对患者进行动态评估，观察病情变化，及时发现并处理并发症。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评估时应尊重患者隐私，保护患者安全，避免过度刺激患者。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对评估结果进行分析，确定患者的病情状况和护理需求。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根据评估结果制定个性化的护理计划，明确护理目标和措施。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向上级医生或护士长报告评估结果，以便及时调整治疗方案和护理计划。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报告评估结果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https://d.book118.com/808121132133006041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2024-09-20T18:30:06.264</cp:lastPrinted>
  <dcterms:created xsi:type="dcterms:W3CDTF">2024-09-20T10:30:06Z</dcterms:created>
  <dcterms:modified xsi:type="dcterms:W3CDTF">2024-09-20T10:30:08Z</dcterms:modified>
</cp:coreProperties>
</file>