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57E07-4A5A-47A8-A251-F80202B1A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0E259-B1CD-47C0-B990-CF249A3EB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B93F8-5822-464D-9816-1278C04D1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92C9C-B813-4117-B495-DE9DEA68B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8B121F-F3BB-433E-B4B5-BDDFEC273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F00986-03B4-47C1-9B58-94EF7484D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CE949F-28FC-4197-B031-62D44ECD9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56EAD-C4EE-4955-AA1A-07634DA69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EEBD1-847E-4827-9B69-D54076D3B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B383E-256D-4379-A5CA-FD07B8647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EC730-F297-4939-AB74-A899A1615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22045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《卓越绩效评分说明</a:t>
            </a:r>
            <a:endParaRPr lang="en-US" sz="4050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卓越绩效评分概述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评分方法与标准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关键绩效指标（KPI）评分细则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流程优化与效率提升评分细则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团队协作与沟通能力评分细则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创新意识与能力培养评分细则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000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卓越绩效评分概述</a:t>
            </a:r>
            <a:endParaRPr lang="en-US" sz="3600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270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270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270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提升组织整体绩效</a:t>
              </a:r>
              <a:endPara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通过评分体系，引导组织关注关键绩效领域，优化资源配置，提升整体绩效水平。</a:t>
              </a:r>
              <a:endPara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促进持续改进和创新</a:t>
              </a:r>
              <a:endPara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鼓励组织在追求卓越的过程中，不断发现问题、改进流程、创新管理，实现持续进步。</a:t>
              </a:r>
              <a:endPara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强化顾客导向</a:t>
              </a:r>
              <a:endPara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将顾客满意度和忠诚度作为重要评价指标，推动组织更加关注顾客需求，提升产品和服务质量。</a:t>
              </a:r>
              <a:endPara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目的与意义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领导作用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评估组织的领导层是否具备前瞻性思维、有效的战略规划和员工激励能力。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战略计划</a:t>
            </a:r>
            <a:endParaRPr lang="en-US" sz="232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评价组织的战略规划是否清晰、可行，是否与组织的核心能力和市场环境相匹配。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顾客与市场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考核组织是否深入了解顾客需求和市场趋势，能否有效应对市场变化。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评分体系构成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资源管理</a:t>
            </a:r>
            <a:endParaRPr lang="en-US" sz="15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过程管理</a:t>
            </a:r>
            <a:endParaRPr lang="en-US" sz="15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测量、分析与改进</a:t>
            </a:r>
            <a:endParaRPr lang="en-US" sz="15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经营结果</a:t>
            </a:r>
            <a:endParaRPr lang="en-US" sz="15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评估组织在人力、物力、财力等方面的资源配置是否合理、高效。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评价组织的业务流程是否优化、高效，能否支持组织战略目标的实现。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考核组织是否具备有效的测量、分析和改进机制，能否实现持续改进和创新。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综合评价组织的财务绩效、市场绩效、顾客满意度等经营成果。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300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300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评分体系构成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300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300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适用范围及对象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适用范围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适用于各类企业和组织，包括制造业、服务业、非营利组织等。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适用对象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面向组织的高层领导、中层管理者、基层员工以及外部利益相关者如顾客、供应商等。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000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评分方法与标准</a:t>
            </a:r>
            <a:endParaRPr lang="en-US" sz="3600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定量评分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采用具体的数值指标，根据实际数据计算得分。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定性评分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依据评价者的经验、知识和判断力，对绩效进行主观评估。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综合评分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结合定量和定性评分方法，得出更全面、准确的评价结果。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评分方法介绍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000" r="14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分数计算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按照设定的评分标准和权重，对各项指标的得分进行计算，最终得出总分。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指标设定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遵循SMART原则，确保评价指标具体、可衡量、可实现、相关性强和时限明确。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权重分配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根据各项指标的重要程度，合理分配权重，以体现不同指标在总体评价中的地位和作用。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评分标准说明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来源于企业内部的管理信息系统、数据库等，包括财务数据、生产数据、销售数据等。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内部数据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来源于市场调查、竞争对手分析、客户反馈等外部信息。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外部数据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包括问卷调查、访谈、观察、文档分析等多种方法，确保数据的真实性和有效性。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数据采集方式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数据来源与采集方式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000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关键绩效指标（KPI）评分细则</a:t>
            </a:r>
            <a:endParaRPr lang="en-US" sz="3600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关键绩效指标（KPI）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是衡量企业战略实施效果的关键量化指标，用于评估目标达成情况，以及不同部门或个人的绩效表现。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KPI的作用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通过将企业战略转化为可衡量的指标，KPI有助于明确目标、聚焦重点，推动组织和个人为实现目标而努力。同时，KPI也为绩效评估提供了客观依据，便于对绩效进行量化分析和对比。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KPI定义及作用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SMART原则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KPI应遵循Specific（具体）、Measurable（可衡量）、Achievable（可达成）、Relevant（相关）和Time-bound（时限性）的原则，确保指标的合理性和有效性。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关键成功因素法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通过分析企业战略目标和关键成功因素，确定与之密切相关的KPI，确保指标的战略导向性。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平衡计分卡法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从财务、客户、内部流程和学习与成长四个维度设置KPI，实现短期与长期、内部与外部、结果与过程、定量与定性之间的平衡。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KPI设置原则与技巧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专家打分法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邀请专家对各项KPI进行打分，根据专家意见确定权重分配。此方法适用于缺乏历史数据或经验不足的情况。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层次分析法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通过构建层次结构模型，对各项KPI进行两两比较，计算各指标的相对重要度，从而确定权重分配。此方法能够将定性分析与定量分析相结合，提高权重分配的准确性和科学性。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熵权法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利用信息熵理论，根据各项KPI的变异程度确定其权重。此方法能够客观反映数据本身的特征，避免主观因素的影响。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KPI权重分配方法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https://d.book118.com/808122045006006032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2024-09-09T06:16:03.147</cp:lastPrinted>
  <dcterms:created xsi:type="dcterms:W3CDTF">2024-09-08T22:16:03Z</dcterms:created>
  <dcterms:modified xsi:type="dcterms:W3CDTF">2024-09-08T22:16:05Z</dcterms:modified>
</cp:coreProperties>
</file>