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7098B6-A389-49D9-AC43-ABD6B759F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CCB53-9243-4BE2-852C-4A71333D8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08B1C4-EF64-4A2A-AEE0-4DE5AB84E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C033D9-394D-4E79-901A-14109CE33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34DFEE-AB32-4DF1-96CD-03FE21E448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27268A-0D96-469F-AEBB-AA8977859B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83E177-CF15-450E-9D21-9CC754FA4E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09D8C-ECD4-4118-8E9B-1557EAF76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2C4531-2F16-4BC8-BED2-A2F5A74B3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2C3C2-5FB3-43C5-8DE0-502582D5D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C16080-A285-432B-BA6F-1D8696CF9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22102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构建服务行业人员的安全和应急管理体系</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服务行业人员安全现状分析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安全培训和意识提升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应急预案制定和演练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安全检查和隐患排查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应对突发事件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服务行业作为面向公众的重要行业，需要有效应对各种突发事件，保障公众安全，减少损失。</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完善行业安全标准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通过构建安全和应急管理体系，推动服务行业安全标准的制定和完善，提升行业整体安全水平。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提升服务行业人员安全意识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通过构建安全和应急管理体系，提高服务行业人员对安全问题的重视程度，增强安全防范意识。</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对服务行业当前的安全状况进行深入分析，包括常见的安全隐患、事故类型及原因等。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服务行业安全现状分析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提出针对服务行业的应急管理体系建设方案，包括应急预案制定、应急演练实施、应急救援队伍建设等方面的内容。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应急管理体系建设方案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分享一些服务行业在安全和应急管理方面的实践案例，以供借鉴和学习。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安全与应急管理实践案例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对服务行业安全和应急管理的未来发展进行展望，并提出相关建议，以促进行业持续健康发展。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未来展望与建议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服务行业人员安全现状分析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部分服务行业人员缺乏必要的安全意识和技能，无法有效应对突发事件。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人员安全意识不足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安全培训不足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安全设施不完善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许多企业未能充分重视员工的安全培训，导致员工在遇到紧急情况时无法正确应对。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部分服务场所安全设施不足或老化，存在安全隐患。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服务行业人员安全现状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服务行业人员流动性较大，难以进行系统的安全培训和管理。</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人员流动性大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一些企业为降低成本，减少在安全方面的投入，增加了安全风险。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安全投入不足</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尽管有相关法规和标准要求服务行业保障员工和客户安全，但执行力度不够，导致违规行为频发。</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法规执行不力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存在的问题和挑战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社会环境因素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社会治安状况、突发事件等社会环境因素对服务行业人员安全具有重要影响。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企业内部因素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企业管理水平、安全文化、员工素质等企业内部因素直接影响服务行业人员的安全。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客户因素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客户的行为和态度也会对服务行业人员的安全产生影响，如客户的不当行为或攻击性言论可能导致员工受到伤害。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应急管理体系建设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应急管理体系是指为应对突发事件而建立的一套组织、协调、指挥、处置和恢复的工作机制，旨在保障人民生命财产安全，维护社会稳定。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随着服务行业的快速发展，各种突发事件和安全事故频发，建立完善的应急管理体系对于提高服务行业人员的安全意识和应对能力具有重要意义。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应急管理体系概述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需求分析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规划与设计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实施与运行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应急管理体系建设流程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明确服务行业的特点和需求，分析可能面临的突发事件和风险因素。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按照规划和设计的要求，逐步推进应急管理体系的建设和运行，包括应急预案的制定、演练和评估等。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制定应急管理体系建设的总体规划和详细设计，包括组织架构、职责分工、资源保障等方面。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根据实际情况和演练结果，不断完善和优化应急管理体系，提高应对突发事件的能力和效率。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组织架构</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建立专门的应急管理机构，明确各级职责和权限，形成高效的工作机制。</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针对不同类型和级别的突发事件，制定相应的应急预案，明确应对措施和处置流程。</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加强应急资源的储备和调配，包括人力、物力、财力等方面的保障，确保应急处置的顺利进行。</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加强服务行业人员的应急培训和演练，提高应对突发事件的能力和素质。同时，定期组织演练活动，检验应急预案的可行性和有效性。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建立及时、准确的信息报告和发布机制，确保相关部门和人员能够及时了解突发事件的情况和进展，为应急处置提供有力支持。</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应急预案</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培训与演练</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信息报告与发布</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资源保障</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关键环节和要素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安全培训和意识提升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培训服务行业人员熟悉并遵守企业的安全规章制度，包括安全操作规程、紧急疏散程序等。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安全规章制度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针对服务行业的特点，培训人员掌握必要的安全操作技能，如正确使用安全设备、紧急情况下的自救和互救等。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安全操作技能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教育服务行业人员如何识别工作场所的危险源，并进行风险评估，以便采取相应的防范措施。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危险源识别和风险评估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安全培训内容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https://d.book118.com/808122102007006036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2024-09-15T04:01:08.671</cp:lastPrinted>
  <dcterms:created xsi:type="dcterms:W3CDTF">2024-09-14T20:01:08Z</dcterms:created>
  <dcterms:modified xsi:type="dcterms:W3CDTF">2024-09-14T20:01:10Z</dcterms:modified>
</cp:coreProperties>
</file>