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67EAC-1337-4AF9-A255-07FA216E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7FAE5-25D0-4162-AEB3-A16BD41A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DB787-4A09-4B8D-B4E2-AC2A0023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75D4E-3CAE-4253-AE12-CEF3C503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0E578-D673-4573-B9A0-EC7FCA5A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54D3A-9D1E-4B37-843D-4908FD38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53572-E310-4F49-8917-FD8B75F0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32A5E-CD81-4600-8B82-43249CFD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3D970-1002-4F3B-B810-18C7E5B03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AF2FD-5B79-4E81-B263-C99694510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98A5-FF05-4203-A933-E55741E0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210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智能护理跨界融合助力健康产业发展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跨界融合在智能护理中实践案例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跨界融合助力健康产业发展路径探讨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挑战与机遇并存：智能护理跨界融合前景展望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随着人们健康意识的提高和医疗技术的不断进步，健康产业已成为全球范围内快速发展的领域之一。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健康产业快速发展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老龄化、慢性病等问题日益严重，对智能护理的需求不断增长，为健康产业发展带来新的机遇。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智能护理需求增长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927" r="249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智能护理涉及医疗、护理、康复等多个领域，跨界融合有助于推动技术创新和产业升级，提高健康产业整体竞争力。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跨界融合助力创新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医疗与护理融合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结合医疗技术和护理理念，为患者提供全面的健康管理方案。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指不同领域、不同行业之间通过相互渗透、相互交叉，形成新的产业形态或产业链条的过程。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康复与智能技术融合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利用智能技术辅助患者进行康复训练，提高康复效果。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多学科交叉融合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整合医学、护理学、心理学、工程学等多学科知识，共同推动智能护理领域的发展。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心理与生理护理融合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关注患者的心理健康，通过智能技术提供个性化的心理护理服务。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跨界融合概念及在智能护理中应用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发达国家在智能护理技术方面起步较早，投入大量研发资金，已取得显著成果。例如，美国、日本和欧洲等国家在智能护理机器人、远程医疗、健康监测等领域处于领先地位。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近年来，我国政府对智能护理产业给予高度关注，加大政策扶持力度，推动产业快速发展。国内企业在智能护理设备研发、生产及应用方面也取得了一定成果，但与发达国家相比仍存在一定差距。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国内外智能护理技术发展现状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通过深度学习、自然语言处理等技术，实现智能护理设备的自主学习和决策能力，提高护理服务的智能化水平。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利用物联网技术实现医疗设备、传感器等设备的互联互通，构建智能化护理环境，为患者提供个性化、精准化的护理服务。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5G通信技术为远程医疗、实时健康监测等提供了高速、低延时的数据传输能力，推动了智能护理技术的快速发展。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关键技术突破与创新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随着人们生活水平的提高和健康意识的增强，对个性化护理服务的需求将不断增加。智能护理技术将根据患者的具体需求，提供定制化的护理服务。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智能护理技术将与医疗、养老、康复等多个领域进行跨界融合，形成全新的健康产业生态链，推动健康产业的快速发展。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随着人工智能、物联网等技术的不断发展，智能护理设备的智能化、自动化水平将不断提升，减轻医护人员的工作负担，提高护理服务的效率和质量。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智能化、自动化水平提升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跨界融合在智能护理中实践案例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3" b="1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279" r="72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信息技术在智能护理中应用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通过信息技术，患者和医护人员可以跨越地域限制，实现远程诊断和治疗，提高医疗服务的可及性。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电子病历系统可以实时记录患者的病史、诊断、治疗等信息，方便医护人员随时查看和了解患者情况，提高医疗质量和效率。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信息技术可以帮助患者建立个人健康档案，记录生理指标、生活习惯等信息，为患者提供个性化的健康管理方案。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护理机器人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护理机器人可以协助医护人员完成日常护理工作，如测量生命体征、送药、陪伴患者等，减轻医护人员的工作负担。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人工智能技术可以通过分析患者的生理指标和行为数据，提前发现潜在的健康风险，为患者提供及时的预警和干预措施。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人工智能技术可以通过分析患者的症状和病史，辅助医生进行疾病诊断和治疗方案的制定。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761" r="2976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人工智能技术在智能护理中作用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https://d.book118.com/808122104007006036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2024-09-15T04:01:08.949</cp:lastPrinted>
  <dcterms:created xsi:type="dcterms:W3CDTF">2024-09-14T20:01:08Z</dcterms:created>
  <dcterms:modified xsi:type="dcterms:W3CDTF">2024-09-14T20:01:11Z</dcterms:modified>
</cp:coreProperties>
</file>