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86820-EB9E-49BB-AF8C-9689AA44A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9F23D-F211-4942-BAF4-77B3B531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39A83-F034-46C8-973A-6EDE2DEC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77F8F-DA86-4FA6-9C84-C722B8051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0F0DCD-823C-4E0B-9CBE-EB135B39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7B4AA-19CB-419E-B452-A5334D982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C63B7-04F5-4C30-B19D-5E9C7622F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325A1-F47E-465C-A294-7DB194F71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931F8-47BA-466C-A08C-CCDEA0931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B8575-46BF-4FF7-886F-62CE9B7A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0A67D-674B-49EE-AD49-096CBB504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300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学校胎教课件：为准妈妈打造的专业课程\n## 1.孕妇学校胎教课程概述及重要性\n### 1.1什么是孕妇学校胎教课程及其目标\n### 1.2孕妇学校胎教课程的种类与形式\n### 1.3孕妇学校胎教课程对孕妇及胎儿的重要性\n## 2.孕妇学校胎教课程的主要内容\n### 2.1孕妇学校胎教课程中的音乐胎教\n### 2.2孕妇学校胎教课程中的语言胎教\n### 2.3孕妇学校胎教课程中的抚摸胎教\n## 3.孕妇学校胎教课程的实践方法\n### 3.1孕妇学校胎教课程中的呼吸法\n### 3.2孕妇学校胎教课程中的冥想与放松技巧\n### 3.3孕妇学校胎教课程中的孕妇瑜伽\n## 4.孕妇学校胎教课程的家庭延伸\n### 4.1孕妇家庭胎教环境营造与方法\n### 4.2孕妇家庭胎教中的亲子互动与沟通\n### 4.3孕妇家庭胎教中的生活习惯与饮食调整\n## 5.孕妇学校胎教课程的效果评估与调整\n### 5.1孕妇学校胎教课程的效果评估方法\n### 5.2孕妇学校胎教课程的个性化调整建议\n### 5.3孕妇学校胎教课程的持续跟进与优化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600"/>
              <a:t>孕妇学校胎教课件：为准妈妈打造的专业课程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孕妇学校胎教课程概述及重要性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孕妇学校胎教课程是一种专门为孕妇设计的课程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帮助孕妇了解胎儿的发育过程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教授孕妇如何进行胎教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促进孕妇与胎儿的情感交流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孕妇学校胎教课程的目标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促使胎儿健康成长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培养胎儿良好的性格和习惯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提高孕妇的育儿信心和素质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什么是孕妇学校胎教课程及其目标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组合 1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3" name="组合 18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孕妇学校胎教课程的种类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抚摸胎教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呼吸法胎教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冥想与放松胎教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孕妇瑜伽胎教</a:t>
                </a:r>
                <a:endParaRPr/>
              </a:p>
            </p:txBody>
          </p:sp>
        </p:grpSp>
        <p:grpSp>
          <p:nvGrpSpPr>
            <p:cNvPr id="186" name="组合 18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孕妇学校胎教课程的形式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混合式课程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孕妇学校胎教课程的种类与形式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孕妇学校胎教课程对孕妇及胎儿的重要性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组合 19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增进孕妇对胎儿的了解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学会正确的胎教方法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提高孕妇的心理健康水平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促进胎儿的身心发育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培养胎儿良好的性格和习惯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提高胎儿的适应能力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孕妇学校胎教课程的主要内容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孕妇学校胎教课程中的音乐胎教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组合 2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组合 20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音乐胎教的作用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刺激胎儿的听觉神经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促进胎儿的大脑发育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增进孕妇与胎儿的情感交流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组合 21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音乐胎教的方法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选择适合胎儿的音乐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每天定时进行音乐胎教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随着胎儿的成长调整音乐内容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语言胎教的作用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培养胎儿的语言能力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刺激胎儿的大脑发育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增进孕妇与胎儿的情感交流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语言胎教的方法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对着胎儿讲述日常生活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阅读适合胎儿的书籍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与胎儿进行对话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孕妇学校胎教课程中的语言胎教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孕妇学校胎教课程中的抚摸胎教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抚摸胎教的作用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刺激胎儿的触觉神经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促进胎儿的大脑发育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增进孕妇与胎儿的情感交流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抚摸胎教的方法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轻轻抚摸胎儿的头部、背部等部位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随着胎儿的成长调整抚摸力度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每天定时进行抚摸胎教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孕妇学校胎教课程的实践方法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呼吸法胎教的作用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稳定孕妇的情绪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改善孕妇的睡眠质量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促进胎儿的身心发育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呼吸法胎教的方法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学习深呼吸、慢呼吸等技巧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每天定时进行呼吸法胎教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随着胎儿的成长调整呼吸方式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孕妇学校胎教课程中的呼吸法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https://d.book118.com/808123006135006042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孕妇学校胎教课件：为准妈妈打造的专业课程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2024-09-22T06:19:09.205</cp:lastPrinted>
  <dcterms:created xsi:type="dcterms:W3CDTF">2024-09-21T22:19:09Z</dcterms:created>
  <dcterms:modified xsi:type="dcterms:W3CDTF">2024-09-21T22:19:11Z</dcterms:modified>
</cp:coreProperties>
</file>