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7046E-0269-409E-8BA1-F653C4D8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54EFF-5AFE-4E72-BAF1-67E4635A7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796A7-E1BB-4A32-B7D1-314EDD108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30014-F345-4A31-B5E6-9E65F3663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A5F0E4-8849-454A-84ED-FFC99FC5A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54E717-3158-428F-840E-E4D726EB3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ADD1C7-A227-465E-8394-EF0F8A6E9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CEEC8-5FEE-455F-A9A7-D3D27EF59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1A568-678E-4F9E-B0E6-ABF0D158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02AD6-AD5C-4C16-9AE2-4BCCC7095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694D4-1A0F-48C3-AB98-B2150615B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3027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预防赌博模板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赌博的危害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赌博的常见形式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如何预防赌博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法律法规与政策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成功戒赌案例分享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赌博的危害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62" b="20062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762" b="2876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赌博容易引发焦虑、抑郁等心理问题，影响个人情绪和心理健康。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损害身体健康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长时间赌博可能导致睡眠不足、饮食不规律等不良生活习惯，进而影响身体健康。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赌博可能导致个人失去工作和家庭，降低生活质量和幸福感。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216" b="1921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家庭关系破裂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赌博可能导致家庭成员之间产生矛盾和冲突，甚至导致家庭破裂。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家庭经济困难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赌博可能导致家庭经济陷入困境，甚至负债累累。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子女教育受影响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赌博家庭可能无法为孩子提供良好的教育环境和资源，影响子女的成长和发展。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大规模的赌博活动可能导致金融市场波动，影响国家经济安全。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赌博容易滋生黑恶势力，加剧社会治安问题。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赌博可能导致优秀的人才流失，影响社会的发展和进步。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赌博的常见形式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提供各种赌博游戏，如轮盘、21点、百家乐等。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625" b="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25" b="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通过预测赛马结果来赌博。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私人聚会上进行的赌博活动，如扑克、麻将等。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传统赌博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通过互联网平台玩扑克。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在线扑克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提供各种在线游戏和彩票。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虚拟赌场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提供各种赌博游戏和彩票。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博彩网站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网络赌博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朋友圈赌博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朋友之间通过社交媒体进行赌博。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虚拟货币赌博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使用虚拟货币进行赌博。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社交媒体上的赌博应用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用户可以在社交媒体上直接参与赌博。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社交媒体赌博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彩票网站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提供在线购买彩票的服务。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通过购买彩票参与赌博。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老虎机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一种自动化的彩票设备。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彩票赌博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如何预防赌博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https://d.book118.com/808123027073006026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2024-09-03T22:03:26.588</cp:lastPrinted>
  <dcterms:created xsi:type="dcterms:W3CDTF">2024-09-03T14:03:26Z</dcterms:created>
  <dcterms:modified xsi:type="dcterms:W3CDTF">2024-09-03T14:03:28Z</dcterms:modified>
</cp:coreProperties>
</file>