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069D4F-C97F-415F-B3EE-E1FE5F2F2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B0F4C5-461A-4EE0-B583-6A4D8A682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E72CF-078C-4BB1-A6B2-5275206DC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331A63-1B80-45B3-A7F4-43F265730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693957-433C-42F7-A02C-FEF9CA94F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18610B-71D2-4730-849A-954456B4B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529C4E-ECEC-46CB-B14C-DBCFA8FA2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23279-1218-4FA6-99BC-4DD0C90ED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8619C7-A44F-4BAB-BD69-70E4613AA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44B93B-3923-46DD-8C33-11C8967C9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2112D6-1331-4F7C-B045-D98B56E07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12305002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热浸提法提取茶叶中茶多酚的方法优化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3384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8"/>
            <a:ext cx="3599078" cy="33384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20XX-01-08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热浸提法提取茶多酚的基本原理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热浸提法提取茶多酚的实验方法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热浸提法提取茶多酚的优化方法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热浸提法提取茶多酚的工艺参数优化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5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茶多酚是茶叶中的重要活性成分，具有抗氧化、抗炎、抗癌等多种生物活性。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热浸提法是提取茶多酚的常用方法，但存在提取效率不高、溶剂消耗大等问题。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因此，优化热浸提法提取茶叶中茶多酚的方法具有重要意义。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优化热浸提法提取茶叶中茶多酚的工艺参数，提高提取效率和溶剂利用率。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为茶叶深加工提供技术支持，促进茶产业的可持续发展，同时为其他天然产物的提取提供借鉴和参考。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热浸提法提取茶多酚的基本原理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热浸提法的定义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热浸提法是一种利用高温水溶液提取植物中有效成分的方法。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在热浸提过程中，植物细胞壁被破坏，细胞内的有效成分被释放到溶剂中，从而实现有效成分的提取。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热浸提法具有操作简便、提取效率高、适用范围广等优点，因此在植物成分提取中被广泛应用。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2" r="25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茶多酚是茶叶中重要的功能性成分，具有抗氧化、抗炎、抗癌等多种生物活性。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热浸提法通过高温水溶液将茶叶中的茶多酚提取出来，提取液经过后续的分离纯化，可以得到纯度较高的茶多酚。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热浸提法提取茶多酚的原理主要包括：高温下水分子更容易渗透到茶叶细胞中，破坏细胞壁，使茶多酚从细胞内释放出来；同时，高温也有助于茶多酚从茶叶细胞内转移到溶剂中。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热浸提法提取茶多酚的原理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温度是影响热浸提法提取效率的重要因素。随着温度的升高，茶叶细胞壁的破坏程度增加，茶多酚的提取率提高。但温度过高可能导致茶多酚的结构发生变化，影响其生物活性。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溶剂的性质对热浸提法提取茶多酚的效果也有影响。常用的溶剂有水、乙醇等。不同的溶剂对茶多酚的溶解度不同，选择合适的溶剂可以提高茶多酚的提取率。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茶叶种类和品质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不同种类和品质的茶叶中茶多酚的含量和组成不同，因此也会影响热浸提法的提取效果。选择优质的茶叶可以提高茶多酚的提取率。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提取时间也是影响热浸提法提取效率的因素之一。随着提取时间的延长，茶多酚的提取率逐渐提高。但时间过长可能导致茶多酚的降解，影响其生物活性。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热浸提法提取茶多酚的影响因素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热浸提法提取茶多酚的实验方法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茶叶（绿茶、红茶、乌龙茶等）、纯净水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烧杯、搅拌器、恒温水浴锅、离心机、分光光度计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625" r="25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实验材料与设备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6302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60531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78017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1021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准备适量茶叶，用纯净水冲洗干净，晾干。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31854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02770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502382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2110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将茶叶放入烧杯中，加入一定量的纯净水，搅拌均匀。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06078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757202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0243446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6542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将烧杯放入恒温水浴锅中，设定适宜的温度（如70℃）和时间（如30分钟）。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76302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260531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758967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021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加热过程中，用搅拌器不断搅拌，使茶叶充分浸出。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31854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02770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50120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02110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5. 加热结束后，将浸出液用离心机分离出茶叶残渣。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806078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10757202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024344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56542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6. 取适量离心后的浸出液，用分光光度计测定茶多酚的含量。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实验步骤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通过实验，我们获得了不同茶叶中茶多酚的含量数据。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验结果进行分析，可以得出不同茶叶中茶多酚的含量差异以及最佳提取条件。例如，绿茶中茶多酚含量最高，最佳提取条件为70℃水浴30分钟；红茶中茶多酚含量较低，最佳提取条件为60℃水浴20分钟。此外，实验结果还可以为后续研究提供参考和借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实验结果与分析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https://d.book118.com/808123050024006032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2024-09-09T11:49:05.114</cp:lastPrinted>
  <dcterms:created xsi:type="dcterms:W3CDTF">2024-09-09T03:49:05Z</dcterms:created>
  <dcterms:modified xsi:type="dcterms:W3CDTF">2024-09-09T03:49:07Z</dcterms:modified>
</cp:coreProperties>
</file>