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059B-811D-45CD-A204-0B6EF962A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5169E-EC23-4F82-8331-0942AC695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0F672-AB10-4711-BE08-87B9B83B2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5F4A5-C2DD-4C8F-8F5E-AE78C15A0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A2291-8D92-4E5C-BB54-BBDA7BE3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E493A-D75A-4FD8-A4EE-B56D1B6B6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A98B5-9C88-4C6A-96BD-21D0409C1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22AC6-D61D-4A11-B27F-06330219E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3C433-4003-4FAA-A1E9-D697944C2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F1BC2-49F8-4538-85F6-7C18AD33F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2E854-CD53-415B-BF82-73B526139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23113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上医治未病预防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预防医学的重要性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预防疾病的策略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预防医学的实践与应用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预防医学的未来发展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结论：从治疗到预防的转变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预防医学是一门研究如何预防疾病的学科，它涵盖了从生活方式、环境因素到遗传因素等多个方面，旨在降低疾病发生的风险。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预防医学不仅关注个体层面的预防，还关注社区和人群层面的预防，通过公共卫生措施来降低疾病的发生率。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通过预防疾病的发生，人们可以保持身体健康，提高生活质量。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预防疾病可以减少医疗资源的消耗，减轻医疗系统的负担。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有效的预防措施可以延长人们的寿命，提高预期寿命。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预防医学的益处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相辅相成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预防医学和治疗效果是相辅相成的，有效的预防措施可以降低疾病发生的风险，而及时的治疗也可以防止疾病进一步恶化。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优先级不同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在某些情况下，预防可能比治疗更为重要，因为预防可以降低疾病发生的风险，而治疗只能针对已经发生的疾病进行干预。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预防和治疗是互补的关系，而不是相互替代的关系。在保持健康方面，两者都起着重要的作用。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预防医学与治疗的关系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保持饮食多样化，摄入足够的蔬菜、水果、全谷类、低脂奶制品以及适量的蛋白质和脂肪，有助于提供身体所需的各种营养素。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减少盐和糖的摄入，有助于降低高血压和糖尿病的风险。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控制盐糖摄入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避免暴饮暴食，尽量保持适中的饮食量，有助于维持健康的体重和代谢。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每周进行至少150分钟的中等强度有氧运动，如快走、骑车或游泳等，有助于增强心肺功能和代谢水平。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规律运动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进行适量的力量训练，如举重或俯卧撑等，有助于增强肌肉力量和骨骼健康。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根据个人喜好和身体状况选择适合自己的运动方式，保持运动的多样性和趣味性。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运动方式选择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保持充足的睡眠时间，有助于身体恢复和保持良好的心理状态。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充足的睡眠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戒烟限酒有助于降低心肺疾病、癌症等疾病的风险。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学会有效应对压力的方法，如冥想、瑜伽或听音乐等，有助于保持心理平衡和健康。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定期进行身体检查，有助于及时发现潜在的健康问题。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建立个人健康档案，记录身体状况、家族病史等信息，方便医生进行诊断和治疗。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针对性检查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根据个人情况和家族史选择针对性的检查项目，如癌症筛查、心脏检查等。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预防医学的实践与应用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https://d.book118.com/808123113105006036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2024-09-16T02:17:57.081</cp:lastPrinted>
  <dcterms:created xsi:type="dcterms:W3CDTF">2024-09-15T18:17:57Z</dcterms:created>
  <dcterms:modified xsi:type="dcterms:W3CDTF">2024-09-15T18:17:59Z</dcterms:modified>
</cp:coreProperties>
</file>