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906E0-009A-47FA-A900-33C5E75B4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CF5B7-7229-4F79-AD9C-C340B2417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ABA04-800B-4E95-9136-9495A6527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7BC0F-5BF3-49F1-8A8A-04CF6167D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7FDB6-B3DF-4D25-B038-D29998EE5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0F833-D2E5-43EA-B3AD-3BDEA4E9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0F259-28D7-4F26-BC14-14181412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39209-0EC8-4E07-8ECA-BD686AE1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E194A-1B88-4690-B66E-030E832C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92935-EA3B-4534-ADD8-5464585A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6D1E9-933A-4D51-B6BE-62C3866DA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50050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奶茶店的产品营销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产品包装与展示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产品口碑与忠诚度建设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421" b="74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奶茶种类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使用新鲜牛奶和精选茶叶调制，口感醇厚，回味无穷。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添加新鲜水果或果汁，口感清新，果香四溢。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采用高品质抹茶粉，呈现出独特的抹茶风味，深受年轻人喜爱。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加入特制芝士奶盖，口感浓郁，层次丰富。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原味奶茶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果味奶茶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抹茶奶茶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芝士奶茶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焦糖玛奇朵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百香绿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黑糖鹿丸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芒果益菌多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特色饮品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以焦糖和咖啡为基底，搭配轻盈的奶泡，呈现出独特的视觉效果。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以绿茶为基底，加入新鲜百香果，口感酸甜可口。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黑糖与珍珠的完美结合，口感Q弹有嚼劲。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新鲜芒果与益生菌的搭配，有助于消化和保持肠道健康。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椰果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配料与小食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口感Q弹的珍珠是奶茶的经典配料，可选择添加到任意饮品中。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清甜的椰果与奶茶相得益彰，让饮品更加清爽。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滑嫩的布丁与奶茶搭配，增添了丰富的口感。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如薯条、鸡块、鸡米花等，可搭配饮品一同享用，满足更多需求。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奶茶店的主要目标客户群体是年轻人，特别是学生和年轻白领。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健康意识强的人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随着健康意识的提高，越来越多的人开始关注饮品的健康成分，奶茶店可以针对这一群体推出低糖、低脂、无添加的健康奶茶。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追求时尚和生活品质的人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奶茶作为一种时尚饮品，也受到追求生活品质和时尚的人群的喜爱。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奶茶的口感是客户选择的重要因素，包括茶的品种、甜度、奶的质地等。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口感好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新口味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客户对于新口味的奶茶有很高的需求，奶茶店可以不断推出新的口味和配方来吸引客户。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许多客户希望根据自己的口味和需求定制奶茶，奶茶店可以提供个性化定制服务来满足客户需求。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客户需求与偏好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市场上存在许多同类型的奶茶店，这些店铺的产品和服务与本店相似，是主要的竞争对手。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同类型奶茶店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随着市场的不断变化，许多新兴品牌涌现出来，这些品牌的产品和服务可能更符合现代消费者的需求，对本店构成威胁。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新兴品牌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连锁加盟品牌在市场上拥有较高的知名度和口碑，对于本店来说是强大的竞争对手。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连锁加盟品牌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市场竞争对手分析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https://d.book118.com/808125005033006042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2024-09-21T08:26:41.711</cp:lastPrinted>
  <dcterms:created xsi:type="dcterms:W3CDTF">2024-09-21T00:26:41Z</dcterms:created>
  <dcterms:modified xsi:type="dcterms:W3CDTF">2024-09-21T00:26:43Z</dcterms:modified>
</cp:coreProperties>
</file>