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MJAUKR+VOQCJN+ArialMT"/>
      <p:regular r:id="rId19"/>
    </p:embeddedFont>
    <p:embeddedFont>
      <p:font typeface="SOFLLB+MS-UIGothic"/>
      <p:regular r:id="rId20"/>
    </p:embeddedFont>
    <p:embeddedFont>
      <p:font typeface="SWREEM+IINQIB+MicrosoftYaHei"/>
      <p:regular r:id="rId21"/>
    </p:embeddedFont>
    <p:embeddedFont>
      <p:font typeface="SMEREV+RSSLLF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88AAC-25C7-4F6A-A605-AB930FEDF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FE583-9070-4639-BC5E-B0D3E06EC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62AD0-4440-4E64-98D1-1959F04BB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3C950-B937-4D39-B556-55B619C6C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0EAAC-1ACB-487C-AF97-707243272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1215D9-EB07-438C-A23C-C14AB8CB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16C87-26FC-4F6D-BE55-5BBF0DD9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7D4BB-3371-4F66-9CC8-53435704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F58A4-A3BE-4E65-BA81-1265EB92C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E261F-63C6-4963-87C3-93D18D486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DED19-4C14-4B90-BAD5-C9B601445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5023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128585"/>
            <a:ext cx="4089341" cy="30239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JAUKR+VOQCJN+ArialMT"/>
                <a:cs typeface="MJAUKR+VOQCJ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管理的基本概念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JAUKR+VOQCJN+ArialMT"/>
                <a:cs typeface="MJAUKR+VOQCJ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管理的核心要素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JAUKR+VOQCJN+ArialMT"/>
                <a:cs typeface="MJAUKR+VOQCJ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管理的方法与工具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JAUKR+VOQCJN+ArialMT"/>
                <a:cs typeface="MJAUKR+VOQCJ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管理的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用案例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MJAUKR+VOQCJN+ArialMT"/>
                <a:cs typeface="MJAUKR+VOQCJ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SOFLLB+MS-UIGothic"/>
                <a:cs typeface="SOFLLB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管理的定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OFLLB+MS-UIGothic"/>
                <a:cs typeface="SOFLLB+MS-UIGothic"/>
              </a:rPr>
              <a:t>提高客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2000" spc="23">
                <a:solidFill>
                  <a:srgbClr val="FFFDFD"/>
                </a:solidFill>
                <a:latin typeface="SOFLLB+MS-UIGothic"/>
                <a:cs typeface="SOFLLB+MS-UIGothic"/>
              </a:rPr>
              <a:t>意度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OFLLB+MS-UIGothic"/>
                <a:cs typeface="SOFLLB+MS-UIGothic"/>
              </a:rPr>
              <a:t>降低成本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质优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良的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提高客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意度，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而增加客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的忠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度和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口碑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管理可以降低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品率、减少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和投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等成本。通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过预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防和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纠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正措施，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问题扩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大化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来的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失。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OFLLB+MS-UIGothic"/>
                <a:cs typeface="SOFLLB+MS-UIGothic"/>
              </a:rPr>
              <a:t>提升企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业竞</a:t>
            </a:r>
            <a:r>
              <a:rPr sz="2000" spc="23">
                <a:solidFill>
                  <a:srgbClr val="FFFDFD"/>
                </a:solidFill>
                <a:latin typeface="SOFLLB+MS-UIGothic"/>
                <a:cs typeface="SOFLLB+MS-UIGothic"/>
              </a:rPr>
              <a:t>争力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在市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争日益激烈的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境下，品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于提高企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争力至关重要。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的市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地位，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DFD"/>
                </a:solidFill>
                <a:latin typeface="SOFLLB+MS-UIGothic"/>
                <a:cs typeface="SOFLLB+MS-UIGothic"/>
              </a:rPr>
              <a:t>得更多商机。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管理的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史与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0247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管理起源于</a:t>
            </a:r>
            <a:r>
              <a:rPr sz="1350">
                <a:solidFill>
                  <a:srgbClr val="FFFFFF"/>
                </a:solidFill>
                <a:latin typeface="SWREEM+IINQIB+MicrosoftYaHei"/>
                <a:cs typeface="SWREEM+IINQIB+MicrosoftYaHei"/>
              </a:rPr>
              <a:t>20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初的美国，当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由于生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量参差不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致客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率居高不下。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了解决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，一些企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开始引入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量控制的概念和方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97165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338173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随着全球化和市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争的加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，品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管理逐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核心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争力的重要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成部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分。各种先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的品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管理方法和工具不断涌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，如六西格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玛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、精益生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、全面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LLB+MS-UIGothic"/>
                <a:cs typeface="SOFLLB+MS-UIGothic"/>
              </a:rPr>
              <a:t>量管理等。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顾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客需求与期望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品与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和开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品或服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客需求和期望。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虑产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品的可制造性、可靠性、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性和可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符合相关法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准要求。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采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与供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商管理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确保供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商具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量、可靠性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和持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与供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商建立良好的合作关系，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确保供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商遵循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准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和交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行定期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以确保持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量水平。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制造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程控制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5975" y="46415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的制造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划和流程，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定性和一致性。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控关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键过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程参数和特性，确保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品符合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程中出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问题进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行及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分析和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正，防止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重复出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试验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格的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量符合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定要求。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73671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采用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统计过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程控制（</a:t>
            </a:r>
            <a:r>
              <a:rPr sz="1500">
                <a:solidFill>
                  <a:srgbClr val="FFFFFF"/>
                </a:solidFill>
                <a:latin typeface="SWREEM+IINQIB+MicrosoftYaHei"/>
                <a:cs typeface="SWREEM+IINQIB+MicrosoftYaHei"/>
              </a:rPr>
              <a:t>SPC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）等工具，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不合格品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行追溯和原因分析，及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采取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500">
                <a:solidFill>
                  <a:srgbClr val="FFFFFF"/>
                </a:solidFill>
                <a:latin typeface="SOFLLB+MS-UIGothic"/>
                <a:cs typeface="SOFLLB+MS-UIGothic"/>
              </a:rPr>
              <a:t>正措施。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续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纠</a:t>
            </a:r>
            <a:r>
              <a:rPr sz="3000">
                <a:solidFill>
                  <a:srgbClr val="45AE37"/>
                </a:solidFill>
                <a:latin typeface="SOFLLB+MS-UIGothic"/>
                <a:cs typeface="SOFLLB+MS-UIGothic"/>
              </a:rPr>
              <a:t>正措施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https://d.book118.com/808125023104006041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MJAUKR+VOQCJN+ArialMT</vt:lpstr>
      <vt:lpstr>Times New Roman</vt:lpstr>
      <vt:lpstr>SOFLLB+MS-UIGothic</vt:lpstr>
      <vt:lpstr>SimSun</vt:lpstr>
      <vt:lpstr>SWREEM+IINQIB+MicrosoftYaHei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2024-09-20T12:53:20.096</cp:lastPrinted>
  <dcterms:created xsi:type="dcterms:W3CDTF">2024-09-20T04:53:20Z</dcterms:created>
  <dcterms:modified xsi:type="dcterms:W3CDTF">2024-09-20T04:53:21Z</dcterms:modified>
</cp:coreProperties>
</file>