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1EA75-E112-4334-AC12-EA8FC69ED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62E5B-2A73-43F5-81AB-0ECBE2B7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648F7-FEA9-409A-82C2-CA5004A6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EF28C-A7A3-41FF-8B28-37EF964A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1FC45-6A40-435E-AC10-8165FE63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60168-9F9D-405B-B577-509088A1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CCEC1-83C3-4E61-A20B-BDB7E990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3EDC0-5C1E-438A-B0E9-B3066C2F1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94048-EA57-4B7A-9A5D-80065BE3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25393-F386-450E-9D9A-98FF9222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C81E7-171C-4183-BC74-BE7E8F3D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5126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年交通局法制工作总结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法律法规制定与完善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执法规范化建设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行政审批制度改革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法治宣传教育活动开展情况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9593" r="395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随着交通行业的快速发展，法制工作在保障交通安全、维护市场秩序等方面的重要性日益凸显。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通过加强法制工作，提高交通行业的规范化、法制化水平，为人民群众提供安全、便捷、高效的交通服务。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rcRect l="18583" r="18583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alphaModFix/>
          </a:blip>
          <a:srcRect l="16667" r="16667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工作范围：交通局法制工作涉及道路运输、水上交通、城市公共交通等多个领域，涵盖了交通规划、建设、运营、管理等方面。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工作范围与内容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制定和完善交通行业法规、规章和规范性文件，确保行业有法可依。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158" b="2015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开展交通行政执法工作，包括道路运输执法、水上交通执法、城市公共交通执法等，维护市场秩序和公共安全。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9855" b="98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工作范围与内容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工作范围与内容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开展交通行政复议和行政诉讼工作，保障当事人的合法权益。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开展交通法制宣传教育，提高全行业人员的法律意识和素质。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参与交通行业重大决策和改革方案的合法性审查，确保决策的科学性和合法性。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法律法规制定与完善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根据国家法律法规和政策，结合地方实际情况，制定了一系列交通行业法规，如《城市公共交通管理条例》、《道路货物运输管理条例》等。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积极参与国家交通法规的制定和修订工作，为国家交通法规的完善贡献力量。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法律法规制定情况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参与国家法规制定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制定交通行业法规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修订法规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根据行业发展需要和实际情况，对现有交通行业法规进行了修订和完善，使其更加符合实际需求。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清理废止法规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对过时、不符合实际情况的交通行业法规进行了清理和废止，为新法规的制定和实施提供了保障。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法律法规完善情况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通过多种形式开展交通法律法规宣传教育活动，提高公众对交通法律法规的认识和遵守意识。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组织交通行业从业人员进行法律法规培训考核，提高从业人员的法律意识和业务水平。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法律法规宣传与培训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执法规范化建设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执法流程规范化建设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制定详细的执法流程图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明确每个执法环节的流程和责任人，确保执法过程有章可循。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规范执法文书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统一执法文书的格式和内容，确保文书填写规范、准确。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建立执法档案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对每个执法案件建立档案，记录执法过程、证据、结论等信息，方便后续查阅和监督。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执法人员必须熟悉并遵守相关法律法规，确保执法行为合法、公正。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严格遵守法律法规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执法过程中要文明用语、礼貌待人，尊重当事人权利，避免粗暴执法。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文明执法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625" b="1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执法人员要穿着整洁、标志明显的制服，佩戴工作证件，展示良好的形象。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规范着装和标识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执法行为规范化建设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https://d.book118.com/808125126050006047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2024-09-28T16:27:29.456</cp:lastPrinted>
  <dcterms:created xsi:type="dcterms:W3CDTF">2024-09-28T08:27:29Z</dcterms:created>
  <dcterms:modified xsi:type="dcterms:W3CDTF">2024-09-28T08:27:31Z</dcterms:modified>
</cp:coreProperties>
</file>