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A7FA8-5EED-4BEB-8BC0-8337338ED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2E13D-4718-4645-8393-318E15C21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ABD47-F01D-409A-A81E-E3A8C703D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076D6-5A29-4FF6-9021-42B57B927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ABFFC3-DF51-4E48-914F-9BA353D47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6FFAB1-DEE9-4D8F-AA56-159A248E1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4C4FF4-B41E-4AF9-8963-326FCC678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73A76-A673-476F-B752-AF29E3C04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6DBB54-76E8-4B97-BC91-7CE3A8BC0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B8A26-9446-4038-BD9E-72ABAD470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848FE-C977-4358-82E5-EB53FFA2E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1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1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2612103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心脑血管疾病知识分析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心脑血管疾病的临床表现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心脑血管疾病的诊断与评估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心脑血管疾病的治疗与预防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心脑血管疾病的研究进展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心脑血管疾病的社会影响与公共政策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心脑血管疾病是一类涉及心脏、大脑和血管的疾病，主要包括冠心病、脑卒中等。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心脑血管疾病可根据不同的分类标准进行分类，如按病因可分为遗传性、获得性和混合性；按疾病类型可分为心肌梗死、心力衰竭、心律失常等。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心脑血管疾病的发病率较高，是全球范围内的主要死因之一。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年龄与性别特征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心脑血管疾病多发于中老年人，男性发病率略高于女性。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心脑血管疾病的发病率存在地域差异，与地区经济发展水平、饮食习惯等因素有关。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514" r="155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心脑血管疾病的病因复杂，主要包括高血压、高血脂、糖尿病、吸烟、缺乏运动等危险因素。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心脑血管疾病的病理机制涉及多个方面，如动脉粥样硬化、血栓形成、血管痉挛等。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心脑血管疾病的临床表现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心绞痛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心血管疾病的常见症状</a:t>
              </a:r>
            </a:p>
          </p:txBody>
        </p:sp>
      </p:grp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5659" r="565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6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2" name="AutoShape 42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由于心肌缺血导致的胸部疼痛或不适感，可放射至颈部、下颌或上腹部。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心脏无法有效泵血，导致身体组织灌注不足，表现为呼吸困难、乏力、水肿等症状。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由于冠状动脉阻塞导致心肌缺血性坏死，表现为严重而持久的胸痛、出汗等症状。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血压持续升高，可能导致头痛、头晕、心悸等症状。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由于脑血管阻塞导致脑组织缺血性坏死，表现为偏瘫、失语、意识障碍等症状。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由于脑血管破裂导致脑实质出血，表现为头痛、恶心、呕吐、意识障碍等症状。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由于短暂的脑供血不足导致的暂时性神经功能缺损，表现为一过性的肢体无力、言语不清等症状。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短暂性脑缺血发作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由于脑底部动脉瘤破裂导致血液流入蛛网膜下腔，表现为头痛、恶心、呕吐等症状。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蛛网膜下腔出血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脑血管疾病的常见症状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3943" b="1394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919" r="91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t="2261" b="22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5" name="AutoShape 15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并发症与合并症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心脏电信号传导异常导致的心脏节律紊乱，如心动过速、心动过缓等。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由于心脏疾病导致的突然死亡，通常与严重的心肌缺血或恶性心律失常有关。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由于脑血管疾病导致的认知、语言和肢体功能受损，影响日常生活能力。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长期卧床或意识障碍的患者容易发生肺部感染，表现为咳嗽、咳痰等症状。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心律失常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心源性猝死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脑功能障碍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肺部感染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心脑血管疾病的诊断与评估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心电图、心脏超声、冠状动脉造影等检查手段，结合患者病史和临床表现，进行综合诊断。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患者就诊时，医生会询问病史、进行体格检查，根据需要安排相关辅助检查，综合检查结果和临床表现，做出诊断。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3724" r="2372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根据患者年龄、性别、家族史、生活习惯、血压、血脂等危险因素，评估患者发生心脑血管疾病的风险。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预后判断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根据患者的病情严重程度、治疗情况、康复训练等因素，对患者的预后进行判断，为制定治疗方案提供依据。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风险评估与预后判断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3568" b="1356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7110" b="1711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诊断中的注意事项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重视早期症状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对于心脑血管疾病的早期症状，如胸闷、心悸、头晕等，应给予足够重视，及时就医检查。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避免误诊漏诊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对于非典型症状或体征，医生需综合考虑多种因素，避免误诊漏诊，以免延误治疗时机。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关注高危人群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对于高危人群，如中老年人、高血压患者、糖尿病患者等，应定期进行心脑血管疾病的筛查，以便早期发现和治疗。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https://d.book118.com/808126121036006043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2024-09-22T18:38:51.799</cp:lastPrinted>
  <dcterms:created xsi:type="dcterms:W3CDTF">2024-09-22T10:38:51Z</dcterms:created>
  <dcterms:modified xsi:type="dcterms:W3CDTF">2024-09-22T10:38:54Z</dcterms:modified>
</cp:coreProperties>
</file>