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EF8B5EE-1D2A-48E6-93F9-69D9050132D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5" name="PlaceHolder 1"/>
          <p:cNvSpPr>
            <a:spLocks noGrp="1"/>
          </p:cNvSpPr>
          <p:nvPr>
            <p:ph type="sldImg"/>
          </p:nvPr>
        </p:nvSpPr>
        <p:spPr>
          <a:xfrm>
            <a:off x="685800" y="1143000"/>
            <a:ext cx="5486040" cy="3085920"/>
          </a:xfrm>
          <a:prstGeom prst="rect">
            <a:avLst/>
          </a:prstGeom>
          <a:ln w="0">
            <a:noFill/>
          </a:ln>
        </p:spPr>
      </p:sp>
      <p:sp>
        <p:nvSpPr>
          <p:cNvPr id="406"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D302C5-AFDB-49F4-9651-C61992C93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2709AA-AEE0-4808-AB1C-7A0C16C6E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AB92B5-644A-43AF-A217-43005CAD6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90713E-F799-47CC-96D9-7A7360E7A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5C804A-5FC8-4448-BC0D-FE7126025D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C98821-82E7-436C-B8DC-12692842E0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F7926B-4EC5-4792-9A6C-A4F027AB7E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863C8-910E-4305-8AA3-A06A65704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FE6B20-A80B-4BA3-91DA-BA3766B7E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EEE55-0103-4E32-8E08-1CEEF3841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1EF05-5C0D-4F75-8C0B-8F3607206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73FB55B-E741-4EEE-A6CC-BBB108AC85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54FE8E8-AFA2-448B-B2A0-180DCA90DB6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2702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焊接技术文献资料培训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焊接技术的发展历史</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焊接原理与方法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焊接工艺与参数优化</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焊接安全与环保</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焊接技术应用领域</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焊接技术未来发展趋势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焊接技术的发展历史</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焊接技术的起源</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焊接技术的起源可以追溯到早期人类使用火焰进行金属连接的时期。中国古代铜器的铆接技术以及罗马时代的铅焊接也是古老的焊接技术。这些技术为今天的现代焊接技术奠定了基础。</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工业革命时期的焊接技术进步</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电熔焊接的发明</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18</a:t>
            </a:r>
            <a:r>
              <a:rPr lang="zh-CN" sz="2200" b="1" strike="noStrike" spc="-1">
                <a:solidFill>
                  <a:schemeClr val="dk1"/>
                </a:solidFill>
                <a:latin typeface="微软雅黑"/>
                <a:ea typeface="微软雅黑"/>
              </a:rPr>
              <a:t>世纪英国的电熔焊接</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气焊技术的应用</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19</a:t>
            </a:r>
            <a:r>
              <a:rPr lang="zh-CN" sz="2200" b="1" strike="noStrike" spc="-1">
                <a:solidFill>
                  <a:schemeClr val="dk1"/>
                </a:solidFill>
                <a:latin typeface="微软雅黑"/>
                <a:ea typeface="微软雅黑"/>
              </a:rPr>
              <a:t>世纪美国的气焊技术</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工业中的焊接需求</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焊接技术在工业生产中的应用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焊接技术的现代发展</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现代焊接技术的发展</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20</a:t>
            </a:r>
            <a:r>
              <a:rPr lang="zh-CN" sz="2200" b="1" strike="noStrike" spc="-1">
                <a:solidFill>
                  <a:schemeClr val="dk1"/>
                </a:solidFill>
                <a:latin typeface="微软雅黑"/>
                <a:ea typeface="微软雅黑"/>
              </a:rPr>
              <a:t>世纪的焊接材料与设备的革新</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自动化设备的应用</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自动化焊接技术的推动</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数字化技术的发展</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数字化控制系统在焊接中的应用</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未来焊接技术的展望</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激光焊接的优势</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激光焊接技术的应用前景</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智能化控制技术</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焊接技术的智能化和自适应控制</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机器人在焊接中的作用</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焊接机器人的发展趋势</a:t>
            </a:r>
            <a:endParaRPr lang="en-US" sz="3000" b="0" strike="noStrike" spc="-1">
              <a:solidFill>
                <a:srgbClr val="000000"/>
              </a:solidFill>
              <a:latin typeface="Arial"/>
            </a:endParaRPr>
          </a:p>
        </p:txBody>
      </p:sp>
      <p:sp>
        <p:nvSpPr>
          <p:cNvPr id="11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通过对焊接技术的发展历史和现状的分析，可以看出焊接技术已经成为现代工业中不可或缺的一部分，随着科技的不断进步，未来焊接技术也将不断发展，更加智能化和自动化。</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焊接原理与方法</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焊接原理概述</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利用焊接热源产生焊接熔池，在填充金属材料或不添加填充金属材料的情况下，使材料相互扩散和冷却结合起来，形成连接的工艺。焊接接头主要由焊缝、熔化区、热影响区和基体组成。焊接接头结构的合理设计，是确保焊接接头性能的重要因素。</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常见焊接方法</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手工电弧焊、埋弧焊等</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电弧焊接</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氩弧焊、氩弧</a:t>
            </a:r>
            <a:r>
              <a:rPr lang="en-US" sz="1500" b="0" strike="noStrike" spc="-1">
                <a:solidFill>
                  <a:schemeClr val="dk1">
                    <a:lumMod val="85000"/>
                    <a:lumOff val="15000"/>
                  </a:schemeClr>
                </a:solidFill>
                <a:latin typeface="微软雅黑"/>
                <a:ea typeface="微软雅黑"/>
              </a:rPr>
              <a:t>-</a:t>
            </a:r>
            <a:r>
              <a:rPr lang="zh-CN" sz="1500" b="0" strike="noStrike" spc="-1">
                <a:solidFill>
                  <a:schemeClr val="dk1">
                    <a:lumMod val="85000"/>
                    <a:lumOff val="15000"/>
                  </a:schemeClr>
                </a:solidFill>
                <a:latin typeface="微软雅黑"/>
                <a:ea typeface="微软雅黑"/>
              </a:rPr>
              <a:t>氧焊等</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气体保护焊</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激光焊接、等离子弧焊等</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其他焊接方法</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焊接设备</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手持焊枪</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气体保护焊机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激光焊接机</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焊接辅助材料</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焊接助剂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焊接流通剂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焊接钎料</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焊接材料与设备</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焊接电极</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碳钢焊丝</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不锈钢焊条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铝合金焊丝</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焊接质量控制</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气孔、夹渣、裂纹等</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焊接缺陷分类</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拉伸试验、硬度测试、冲击试验</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强度评定</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X</a:t>
            </a:r>
            <a:r>
              <a:rPr lang="zh-CN" sz="2000" b="0" strike="noStrike" spc="-1">
                <a:solidFill>
                  <a:schemeClr val="dk1">
                    <a:lumMod val="85000"/>
                    <a:lumOff val="15000"/>
                  </a:schemeClr>
                </a:solidFill>
                <a:latin typeface="微软雅黑"/>
                <a:ea typeface="微软雅黑"/>
              </a:rPr>
              <a:t>射线探伤、超声波探伤、磁粉探伤</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检测方法</a:t>
            </a:r>
            <a:endParaRPr lang="en-US" sz="3000" b="0" strike="noStrike" spc="-1">
              <a:solidFill>
                <a:srgbClr val="000000"/>
              </a:solidFill>
              <a:latin typeface="Arial"/>
            </a:endParaRPr>
          </a:p>
        </p:txBody>
      </p:sp>
      <p:sp>
        <p:nvSpPr>
          <p:cNvPr id="15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焊接质量控制的重要性</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质量控制是确保焊接接头质量和可靠性的重要保障。合理的焊接工艺参数选择、严格的操作规程执行、正确的焊接操作技能和严格的焊接质量检测是保证焊接接头质量的关键。焊接质量控制包括焊缝的牢固性、无裂纹、无气孔、无夹渣等，对于确保焊接接头的强度、密封性和耐腐蚀性具有重要作用。</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焊接工艺与参数优化</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焊接工艺设计</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工艺设计是指根据具体材料和焊接要求，选择并优化合适的焊接工艺参数，以达到最佳焊接效果。焊接参数的选择和优化对焊接质量起着至关重要的作用，通过改进和优化焊接工艺，可以提高焊接质量和效率。</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焊接过程监控</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监控焊接过程中的实时数据</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实时监测技术</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根据监测数据进行焊接参数调整</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在线调整方法</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应用智能技术实现自动化控制</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智能化控制系统</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自动化线设计</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提高焊接效率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减少人工干预</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工业互联网作用</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数据实时传输与分析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实现远程监控与优化</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焊接工艺自动化</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机器视觉应用</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实现焊接过程的视觉监测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自动识别焊缝和缺陷</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焊接工艺优化实例</a:t>
            </a:r>
            <a:endParaRPr lang="en-US" sz="3600" b="0" strike="noStrike" spc="-1">
              <a:solidFill>
                <a:schemeClr val="dk1"/>
              </a:solidFill>
              <a:latin typeface="Arial"/>
            </a:endParaRPr>
          </a:p>
        </p:txBody>
      </p:sp>
      <p:sp>
        <p:nvSpPr>
          <p:cNvPr id="1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根据材料特性调整焊接参数</a:t>
            </a:r>
            <a:endParaRPr lang="en-US" sz="2000" b="0" strike="noStrike" spc="-1">
              <a:solidFill>
                <a:srgbClr val="000000"/>
              </a:solidFill>
              <a:latin typeface="Arial"/>
            </a:endParaRPr>
          </a:p>
        </p:txBody>
      </p:sp>
      <p:sp>
        <p:nvSpPr>
          <p:cNvPr id="1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材料性质调整</a:t>
            </a:r>
            <a:endParaRPr lang="en-US" sz="3000" b="0" strike="noStrike" spc="-1">
              <a:solidFill>
                <a:srgbClr val="000000"/>
              </a:solidFill>
              <a:latin typeface="Arial"/>
            </a:endParaRPr>
          </a:p>
        </p:txBody>
      </p:sp>
      <p:sp>
        <p:nvSpPr>
          <p:cNvPr id="1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优化生产流程提高效率</a:t>
            </a:r>
            <a:endParaRPr lang="en-US" sz="2000" b="0" strike="noStrike" spc="-1">
              <a:solidFill>
                <a:srgbClr val="000000"/>
              </a:solidFill>
              <a:latin typeface="Arial"/>
            </a:endParaRPr>
          </a:p>
        </p:txBody>
      </p:sp>
      <p:sp>
        <p:nvSpPr>
          <p:cNvPr id="1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生产效率提升策略</a:t>
            </a:r>
            <a:endParaRPr lang="en-US" sz="3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严格控制焊接过程质量</a:t>
            </a:r>
            <a:endParaRPr lang="en-US" sz="2000" b="0" strike="noStrike" spc="-1">
              <a:solidFill>
                <a:srgbClr val="000000"/>
              </a:solidFill>
              <a:latin typeface="Arial"/>
            </a:endParaRPr>
          </a:p>
        </p:txBody>
      </p:sp>
      <p:sp>
        <p:nvSpPr>
          <p:cNvPr id="1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质量控制实施</a:t>
            </a:r>
            <a:endParaRPr lang="en-US" sz="3000" b="0" strike="noStrike" spc="-1">
              <a:solidFill>
                <a:srgbClr val="000000"/>
              </a:solidFill>
              <a:latin typeface="Arial"/>
            </a:endParaRPr>
          </a:p>
        </p:txBody>
      </p:sp>
      <p:sp>
        <p:nvSpPr>
          <p:cNvPr id="1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9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通过对焊接工艺与参数优化的学习，可以更好地掌握焊接技术，提高焊接质量和效率。持续学习和实践是不断完善技能的关键，希望大家在实际工作中能够灵活运用所学知识，不断进步。</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焊接安全与环保</a:t>
            </a:r>
            <a:endParaRPr lang="en-US" sz="3600" b="0" strike="noStrike" spc="-1">
              <a:solidFill>
                <a:schemeClr val="dk1"/>
              </a:solidFill>
              <a:latin typeface="Arial"/>
            </a:endParaRPr>
          </a:p>
        </p:txBody>
      </p:sp>
      <p:sp>
        <p:nvSpPr>
          <p:cNvPr id="19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焊接作业安全</a:t>
            </a:r>
            <a:endParaRPr lang="en-US" sz="3500" b="0" strike="noStrike" spc="-1">
              <a:solidFill>
                <a:srgbClr val="000000"/>
              </a:solidFill>
              <a:latin typeface="Arial"/>
            </a:endParaRPr>
          </a:p>
        </p:txBody>
      </p:sp>
      <p:sp>
        <p:nvSpPr>
          <p:cNvPr id="20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焊接作业时，操作员的劳动保护至关重要。必须保证操作员具备足够的安全知识和技能，佩戴相应的防护装备，并严格按照操作规程进行作业，确保焊接作业的安全性。此外，还需要对焊接作业场所进行安全措施的规范，及时排查潜在的安全隐患，预防事故的发生，并建立应急处理预案，提高事故应对的及时性和有效性。</a:t>
            </a:r>
            <a:endParaRPr lang="en-US" sz="2500" b="0" strike="noStrike" spc="-1">
              <a:solidFill>
                <a:srgbClr val="000000"/>
              </a:solidFill>
              <a:latin typeface="Arial"/>
            </a:endParaRPr>
          </a:p>
        </p:txBody>
      </p:sp>
      <p:sp>
        <p:nvSpPr>
          <p:cNvPr id="2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焊接废气处理</a:t>
            </a:r>
            <a:endParaRPr lang="en-US" sz="3600" b="0" strike="noStrike" spc="-1">
              <a:solidFill>
                <a:schemeClr val="dk1"/>
              </a:solidFill>
              <a:latin typeface="Arial"/>
            </a:endParaRPr>
          </a:p>
        </p:txBody>
      </p:sp>
      <p:sp>
        <p:nvSpPr>
          <p:cNvPr id="2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了解废气成分和危害，科学有效地进行废气处理</a:t>
            </a:r>
            <a:endParaRPr lang="en-US" sz="1500" b="0" strike="noStrike" spc="-1">
              <a:solidFill>
                <a:srgbClr val="000000"/>
              </a:solidFill>
              <a:latin typeface="Arial"/>
            </a:endParaRPr>
          </a:p>
        </p:txBody>
      </p:sp>
      <p:sp>
        <p:nvSpPr>
          <p:cNvPr id="2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焊接废气组成及危害</a:t>
            </a:r>
            <a:endParaRPr lang="en-US" sz="2200" b="0" strike="noStrike" spc="-1">
              <a:solidFill>
                <a:srgbClr val="000000"/>
              </a:solidFill>
              <a:latin typeface="Arial"/>
            </a:endParaRPr>
          </a:p>
        </p:txBody>
      </p:sp>
      <p:sp>
        <p:nvSpPr>
          <p:cNvPr id="2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选择合适的设备，确保设备正常运行，提高废气处理效率</a:t>
            </a:r>
            <a:endParaRPr lang="en-US" sz="1500" b="0" strike="noStrike" spc="-1">
              <a:solidFill>
                <a:srgbClr val="000000"/>
              </a:solidFill>
              <a:latin typeface="Arial"/>
            </a:endParaRPr>
          </a:p>
        </p:txBody>
      </p:sp>
      <p:sp>
        <p:nvSpPr>
          <p:cNvPr id="2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废气处理设备选择与运行</a:t>
            </a:r>
            <a:endParaRPr lang="en-US" sz="2200" b="0" strike="noStrike" spc="-1">
              <a:solidFill>
                <a:srgbClr val="000000"/>
              </a:solidFill>
              <a:latin typeface="Arial"/>
            </a:endParaRPr>
          </a:p>
        </p:txBody>
      </p:sp>
      <p:sp>
        <p:nvSpPr>
          <p:cNvPr id="2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遵守排放标准，定期监测废气排放情况，保证环境安全</a:t>
            </a:r>
            <a:endParaRPr lang="en-US" sz="1500" b="0" strike="noStrike" spc="-1">
              <a:solidFill>
                <a:srgbClr val="000000"/>
              </a:solidFill>
              <a:latin typeface="Arial"/>
            </a:endParaRPr>
          </a:p>
        </p:txBody>
      </p:sp>
      <p:sp>
        <p:nvSpPr>
          <p:cNvPr id="2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废气排放标准与监测</a:t>
            </a:r>
            <a:endParaRPr lang="en-US" sz="2200" b="0" strike="noStrike" spc="-1">
              <a:solidFill>
                <a:srgbClr val="000000"/>
              </a:solidFill>
              <a:latin typeface="Arial"/>
            </a:endParaRPr>
          </a:p>
        </p:txBody>
      </p:sp>
      <p:sp>
        <p:nvSpPr>
          <p:cNvPr id="2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https://d.book118.com/808127027010006050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焊接技术文献资料培训</vt:lpstr>
      <vt:lpstr>目录</vt:lpstr>
      <vt:lpstr>第1章 焊接技术的发展历史</vt:lpstr>
      <vt:lpstr> </vt:lpstr>
      <vt:lpstr>工业革命时期的焊接技术进步</vt:lpstr>
      <vt:lpstr>焊接技术的现代发展</vt:lpstr>
      <vt:lpstr>未来焊接技术的展望</vt:lpstr>
      <vt:lpstr>总结</vt:lpstr>
      <vt:lpstr>第2章 焊接原理与方法</vt:lpstr>
      <vt:lpstr> </vt:lpstr>
      <vt:lpstr>常见焊接方法</vt:lpstr>
      <vt:lpstr>焊接材料与设备</vt:lpstr>
      <vt:lpstr>焊接质量控制</vt:lpstr>
      <vt:lpstr>焊接质量控制的重要性</vt:lpstr>
      <vt:lpstr>第3章 焊接工艺与参数优化</vt:lpstr>
      <vt:lpstr> </vt:lpstr>
      <vt:lpstr>焊接过程监控</vt:lpstr>
      <vt:lpstr>焊接工艺自动化</vt:lpstr>
      <vt:lpstr>焊接工艺优化实例</vt:lpstr>
      <vt:lpstr>结语</vt:lpstr>
      <vt:lpstr>第四章 焊接安全与环保</vt:lpstr>
      <vt:lpstr> </vt:lpstr>
      <vt:lpstr>焊接废气处理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2024-09-29T14:35:27.100</cp:lastPrinted>
  <dcterms:created xsi:type="dcterms:W3CDTF">2024-09-29T06:35:27Z</dcterms:created>
  <dcterms:modified xsi:type="dcterms:W3CDTF">2024-09-29T06:35:29Z</dcterms:modified>
</cp:coreProperties>
</file>