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BD67E-7483-4478-9DEB-6B0C813D5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4E829-45DD-47A2-9F84-CAE1546CA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D11D7-85DA-4378-B2C3-EDF3E5032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A56DD-93CB-4AF4-BB7B-447DC9610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C5AAA2-B6B5-4402-8241-F7576E04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E0F79-96C6-4F61-AC47-A155938FB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01D1B-9086-4703-B38D-FD279396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11788-8EA9-416E-BEDB-D249DEF98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45851-FA93-49E5-BF95-225279016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E74BD-5430-4A42-9722-4407ECDAA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6D4BE-4327-4957-B831-CE2CCA949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704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橡胶泄漏应急措施与救援预案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橡胶泄漏概述与危害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人员安全防护与救援装备使用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环境保护与恢复治理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橡胶泄漏概述与危害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橡胶泄漏是指橡胶制品、原材料或生产过程中使用的橡胶液体、气体等意外泄放或溢出，对环境或人体健康造成潜在威胁的现象。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橡胶泄漏可能由于设备故障、操作失误、管道破裂、容器破损等因素引起。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橡胶泄漏定义及原因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橡胶泄漏会导致土壤污染，影响土壤质量和生态环境。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橡胶泄漏物可能通过地表水或地下水体扩散，对水生生物和水资源造成危害。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橡胶制品燃烧或挥发产生的有害气体可能对空气质量造成不良影响。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泄漏对环境影响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长时间接触橡胶泄漏物可能导致皮肤炎症、过敏等皮肤问题。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皮肤接触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吸入橡胶泄漏产生的有害气体可能对呼吸系统造成刺激和损害，引发咳嗽、呼吸困难等症状。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长期接触橡胶泄漏物还可能对神经系统、消化系统等方面产生不良影响。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其他危害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泄漏对人体健康危害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91" b="2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05" r="13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现场安全隔离与疏散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立即启动应急响应程序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在发现橡胶泄漏事故后，第一时间启动应急响应程序，通知相关人员赶赴现场。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设立警戒区域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根据泄漏情况，设立警戒区域，禁止无关人员进入，确保现场安全。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迅速疏散泄漏区域附近的人员，特别是下风向的居民和工作人员，确保他们的人身安全。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回收泄漏物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使用合适的工具和设备，对泄漏的橡胶进行回收处理，避免对环境造成进一步污染。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清理现场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对泄漏区域进行彻底清理，包括清除残留的橡胶和受污染的土壤、水源等。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关闭泄漏源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在确保人员安全的前提下，关闭泄漏源，切断橡胶泄漏的源头。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泄漏源控制与处理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根据现场情况，启动相应的应急设施，如围堰、防火墙等，防止泄漏物扩散和蔓延。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启动应急设施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使用专业设备对泄漏情况进行实时监测，及时掌握泄漏范围和程度。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监测泄漏情况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在必要时，采取紧急措施，如使用化学药剂对泄漏物进行中和处理，防止事态进一步扩大。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采取紧急措施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防止泄漏扩大和蔓延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救援预案制定与实施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后勤保障组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负责救援所需物资的采购、运输和保管工作，确保救援行动的顺利进行。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负责现场伤员的紧急救治和转运工作，提供必要的医疗支持。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负责实施具体的救援行动，包括泄漏源控制、人员疏散、伤员救治等。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救援指挥部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负责统一指挥、协调各方力量和资源，制定救援方案，下达救援指令。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负责现场指挥、调度和协调工作，确保救援行动有序进行。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救援组织结构与职责划分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物资储备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建立应急物资储备库，储备必要的救援物资和设备，确保在紧急情况下能够及时调用。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根据泄漏事故的具体情况，合理调配人力、物力和财力资源，确保救援行动的高效进行。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建立快速、高效的运输保障机制，确保救援所需物资和人员能够及时到达现场。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救援资源调配及运输保障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https://d.book118.com/808127042015006032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2024-09-09T09:20:28.396</cp:lastPrinted>
  <dcterms:created xsi:type="dcterms:W3CDTF">2024-09-09T01:20:28Z</dcterms:created>
  <dcterms:modified xsi:type="dcterms:W3CDTF">2024-09-09T01:20:30Z</dcterms:modified>
</cp:coreProperties>
</file>