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E4FDD-0D04-44FD-93FC-74932B12C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6A735-DEC7-45D0-9CE9-E704B7526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04142-BFB4-4DAC-9C93-A28BF1882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0821B-B3E6-465F-BCA7-D94DEEFD8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6432A-B929-4966-9FC7-1B6AB040A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3224D2-38D9-4CA2-B40F-07D8D78F9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66121F-467C-4825-804E-716D35A7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16695-1AB1-43E2-9538-D7775D9DE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C4D4D-8E91-448C-8DED-D78D6FE1D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F9B63-C4A0-4785-91C8-D87C61E21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C2B0E-105A-4797-BCDB-09E2B5494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711006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2123052" y="2199099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ICU专科护士的培养与实践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ICU专科护士的培养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ICU专科护士的实践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ICU专科护士的素质提升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ICU专科护士的职业发展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ICU专科护士在医疗体系中的作用与价值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医疗卫生事业快速发展，对护士的专业素质和服务能力提出更高要求。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ICU作为医院重要科室，收治患者病情危重、复杂，对护理工作提出严峻挑战。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培养专科护士有利于提高ICU护理水平，保障患者安全，提升医疗质量。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17" r="14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ICU专科护士是具备高度专业知识和技能的护理人员，在ICU团队中发挥着核心作用。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负责ICU患者的全面护理工作，包括病情观察、治疗操作、心理支持等；协助医生制定治疗方案，参与患者抢救；负责ICU设备的维护和管理，确保设备正常运转；参与ICU护理教学和科研工作，推动护理学科发展。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ICU专科护士的角色与职责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ICU专科护士的培养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包括危重病人的监测、护理、急救等方面的基本理论和技能。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掌握ICU基本理论和技能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具备独立工作能力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具备团队协作能力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具备持续学习能力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能够独立完成ICU病人的护理工作，包括病情观察、记录、执行医嘱等。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能够与医生、其他护士及医疗团队成员紧密合作，确保病人得到全面、有效的治疗与护理。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能够不断学习和更新ICU护理知识和技能，适应医疗技术的不断发展和变化。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基础理论课程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ICU专科课程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临床实践课程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人文关怀课程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培养计划与课程设置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包括医学基础、护理基础、药理学等，为后续的ICU专科课程打下基础。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安排学生在ICU病房进行临床实践，通过实际操作和观摩，加深对理论知识的理解和应用。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包括危重病医学、ICU监测技术、急救护理等，深入讲解ICU相关的专业知识和技能。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培养护士的人文关怀精神和职业素养，提高其对病人和家属的沟通能力和服务意识。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采用讲授、讨论、案例分析等多种教学方法，帮助学生系统掌握ICU相关理论知识。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利用模拟病人和模拟设备，进行ICU护理技能的模拟训练，提高学生的实际操作能力。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模拟训练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安排学生在ICU病房进行临床实习，通过实践锻炼和导师指导，培养其独立工作能力和团队协作精神。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鼓励学生参加学术会议和研讨会，拓宽视野，了解最新的ICU护理理念和技术进展。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ICU专科护士的实践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包括危重病人的监测、护理、急救等方面的基本理论和技能。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掌握ICU基本理论和技能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能够独立完成ICU病人的护理工作，包括病情观察、记录、执行医嘱等。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具备独立工作能力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在医生指导下，参与危重病人的抢救工作，如心肺复苏、机械通气等。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参与危重病人抢救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熟悉并掌握ICU常用仪器的使用方法，如呼吸机、心电监护仪等。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掌握常用仪器的使用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充足的实践机会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为ICU专科护士提供充足的实践机会，接触不同类型的危重病人和复杂病例。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配备完善的ICU病房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提供符合标准的ICU病房，配备先进的监测和治疗设备。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专业的医护团队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组建由经验丰富的医生和护士组成的专业团队，提供全面的医疗和护理支持。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实践环境与条件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实践效果与评价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提高护理技能水平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通过实践，ICU专科护士能够熟练掌握各种护理技能，提高护理水平。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提升应对突发情况的能力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通过参与危重病人的抢救工作，ICU专科护士能够提升应对突发情况的能力。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在实践中，ICU专科护士能够与医生和其他医护人员紧密合作，提高团队协作能力。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获得职业成就感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成功救治危重病人后，ICU专科护士能够获得职业成就感和满足感。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https://d.book118.com/808127110063006037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2024-09-17T07:53:55.366</cp:lastPrinted>
  <dcterms:created xsi:type="dcterms:W3CDTF">2024-09-16T23:53:55Z</dcterms:created>
  <dcterms:modified xsi:type="dcterms:W3CDTF">2024-09-16T23:53:57Z</dcterms:modified>
</cp:coreProperties>
</file>