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5132-A37D-4541-879F-8DCFF385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E83E5-1EAC-4980-A3E6-A369AF225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66D0-9DEC-45B9-B29E-A3636119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AC9BE-DB29-4CDF-AC8D-0B36A238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6433E-D716-4301-B72C-0EE6EF80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079D4-DD7C-4F32-904C-9F02E621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A5164-C3CE-43FA-9A12-FE953528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3AD83-01AB-4EEB-9D53-324486560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2A79A-3869-4925-860A-D7B50B6C4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3FDA7-76D4-4B08-B460-0E4E6913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59C6-902E-47C6-8652-C0B6F867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711413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科技成果鉴定评审专家培训中的故障诊断与排除技巧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排除技巧与实践经验分享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提高故障诊断效率的方法探讨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应对突发故障情况的应急处理措施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他们需要具备深厚的学科背景、广泛的知识面和敏锐的洞察力，能够对科技成果进行全面、客观、准确的评价。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评审专家的职责包括：审查项目申请书、评价项目创新性、实用性、可行性等方面，提出评审意见和建议。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科技成果鉴定评审专家是科技项目评估、科技成果评价、科技创新决策等方面的重要角色。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在科技成果鉴定评审过程中，故障诊断与排除是确保评审工作顺利进行的关键环节。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评审专家需要具备快速识别问题、准确分析原因和有效解决问题的能力，以确保评审结果的准确性和公正性。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故障诊断与排除有助于提高评审效率，减少不必要的延误和纠纷，为科技创新提供有力保障。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故障诊断与排除在评审过程中的重要性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通过本次培训，使评审专家掌握故障诊断与排除的基本方法和技巧，提高解决实际问题的能力。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培养评审专家严谨的工作态度和科学的工作方法，提高评审工作的质量和效率。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促进评审专家之间的交流与合作，共同提升科技成果鉴定评审工作的整体水平。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表现为设备无法启动、异常噪音、过热等；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表现为程序崩溃、数据丢失、系统性能下降等；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表现为无法连接网络、数据传输错误、网络安全问题等。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故障诊断基本流程和方法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分析故障原因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实施诊断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根据故障现象和相关知识，分析可能的故障原因；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按照诊断计划逐步进行检查和测试，记录诊断结果；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了解故障现象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制定诊断计划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确定故障原因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详细询问用户故障发生时的具体情况，观察故障现象；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确定诊断步骤和所需资源，制定详细的诊断计划；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根据诊断结果确定故障原因，提出解决方案。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专用故障诊断软件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针对特定设备和系统开发的故障诊断软件。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网络测试仪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用于测试网络的连通性、带宽和性能等；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逻辑分析仪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用于分析和调试数字电路的逻辑状态；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用于测量电压、电流和电阻等电学参数；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用于观察和分析信号的波形；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常用故障诊断工具和设备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排除技巧与实践经验分享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检查硬件设备连接是否正常，如有问题则重新连接或更换设备。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利用专业工具对硬件进行测试，定位故障点并进行修复。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针对不同类型故障的排除策略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检查软件配置是否正确，如有问题则进行调整或重新安装。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利用日志分析工具对软件运行日志进行分析，找出故障原因并进行修复。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247" b="1724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针对不同类型故障的排除策略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网络故障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检查网络连接是否正常，如有问题则进行网络配置调整或重启网络设备。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利用网络诊断工具对网络进行测试，定位网络故障点并进行修复。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针对不同类型故障的排除策略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https://d.book118.com/808127114130006034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2024-09-13T10:14:56.081</cp:lastPrinted>
  <dcterms:created xsi:type="dcterms:W3CDTF">2024-09-13T02:14:56Z</dcterms:created>
  <dcterms:modified xsi:type="dcterms:W3CDTF">2024-09-13T02:14:58Z</dcterms:modified>
</cp:coreProperties>
</file>