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C344-5D28-46F5-A808-2FA566C6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6714E-7111-4E90-8AF0-989E8714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003E9-316D-4F97-94FE-23A8A1E13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CD7BB-7976-46C2-B637-EE2A6199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EF0E2-2EC6-4FA0-8119-AC9A8C2E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64404-11D2-43DC-B129-A5BDF93F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A723D-4978-4D41-BFF9-4EC0B453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95351-B367-4927-A2AD-03296AB2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0F8A5-0719-4B85-98E9-D11E05EC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7FD0-70FF-4C06-B643-2AF68A8CC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97A4-8026-4A68-95B2-DD2F3693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001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CMACNAS质量体系文件一般编写规则解读\n## 1. CMACNAS质量体系文件的基本概念与作用\n### 1.1 CMACNAS质量体系文件的定义与重要性\n### 1.2 CMACNAS质量体系文件的主要组成部分\n### 1.3 CMACNAS质量体系文件在企业质量管理中的作用\n## 2. CMACNAS质量体系文件的编写原则与方法\n### 2.1 CMACNAS质量体系文件的编写原则\n### 2.2 CMACNAS质量体系文件的编写方法\n### 2.3 CMACNAS质量体系文件的语言与格式要求\n## 3. CMACNAS质量体系文件的审核与批准\n### 3.1 CMACNAS质量体系文件的审核流程与要求\n### 3.2 CMACNAS质量体系文件的批准权限与程序\n### 3.3 CMACNAS质量体系文件的有效性与维护\n## 4. CMACNAS质量体系文件的执行与监控\n### 4.1 CMACNAS质量体系文件在企业内部的实施与执行\n### 4.2 CMACNAS质量体系文件的监控与持续改进\n### 4.3 CMACNAS质量体系文件执行过程中的问题分析与解决\n## 5. CMACNAS质量体系文件的应用实例与分析\n### 5.1 CMACNAS质量体系文件在具体企业中的应用实例\n### 5.2 CMACNAS质量体系文件应用实例的优缺点分析\n### 5.3 CMACNAS质量体系文件应用实例的启示与借鉴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300"/>
              <a:t>CMACNAS质量体系文件一般编写规则解读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CMACNAS质量体系文件的基本概念与作用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组合 16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CMACNAS质量体系文件是指用于指导企业质量管理体系的文件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明确了企业的质量方针和目标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描述了企业的质量管理流程和程序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规定了企业的质量管理职责和权限</a:t>
                </a:r>
                <a:endParaRPr/>
              </a:p>
            </p:txBody>
          </p:sp>
        </p:grpSp>
        <p:grpSp>
          <p:nvGrpSpPr>
            <p:cNvPr id="173" name="组合 17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CMACNAS质量体系文件是企业质量管理的基础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确保企业质量管理体系的有效运行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提高企业产品质量和客户满意度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增强企业市场竞争能力和持续发展能力</a:t>
                </a:r>
                <a:endParaRPr/>
              </a:p>
            </p:txBody>
          </p:sp>
        </p:grpSp>
        <p:grpSp>
          <p:nvGrpSpPr>
            <p:cNvPr id="176" name="组合 17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CMACNAS质量体系文件的重要性体现在以下几个方面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符合法律法规和认证要求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满足客户需求和市场变化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提高企业管理水平和效率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CMACNAS质量体系文件的定义与重要性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描述企业的质量方针和目标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规定企业的质量管理流程和程序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确定企业的质量管理职责和权限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质量管理手册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描述企业质量管理过程中的具体操作步骤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规定企业质量管理活动的实施方法和要求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确保企业质量管理活动的有效性和一致性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程序文件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提供企业质量管理活动中的详细操作方法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规定企业质量管理活动中的操作标准和要求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保证企业质量管理活动的顺利进行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操作指导书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9" name="组合 19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指导企业质量管理体系的建立和完善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确保企业质量管理体系符合法律法规和认证要求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满足客户需求和市场变化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提高企业管理水平和效率</a:t>
                </a:r>
                <a:endParaRPr/>
              </a:p>
            </p:txBody>
          </p:sp>
          <p:sp>
            <p:nvSpPr>
              <p:cNvPr id="2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规范企业质量管理活动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规定企业质量管理过程中的具体操作步骤和方法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确保企业质量管理活动的有效性和一致性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降低企业质量管理风险和提高质量管理水平</a:t>
                </a:r>
                <a:endParaRPr/>
              </a:p>
            </p:txBody>
          </p:sp>
          <p:sp>
            <p:nvSpPr>
              <p:cNvPr id="2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保障企业产品质量和客户满意度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提高企业产品质量水平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增强客户对企业产品质量的信任和满意度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增强企业市场竞争能力和持续发展能力</a:t>
                </a:r>
                <a:endParaRPr/>
              </a:p>
            </p:txBody>
          </p:sp>
          <p:sp>
            <p:nvSpPr>
              <p:cNvPr id="2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CMACNAS质量体系文件在企业质量管理中的作用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CMACNAS质量体系文件的编写原则与方法</a:t>
            </a:r>
            <a:endParaRPr/>
          </a:p>
        </p:txBody>
      </p:sp>
      <p:sp>
        <p:nvSpPr>
          <p:cNvPr id="2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符合法律法规和认证要求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符合客户需求和市场需求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符合企业实际情况和可持续发展要求</a:t>
                </a:r>
                <a:endParaRPr/>
              </a:p>
            </p:txBody>
          </p:sp>
          <p:sp>
            <p:nvSpPr>
              <p:cNvPr id="22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符合性原则</a:t>
                </a:r>
                <a:endParaRPr/>
              </a:p>
            </p:txBody>
          </p:sp>
        </p:grpSp>
        <p:grpSp>
          <p:nvGrpSpPr>
            <p:cNvPr id="22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完整性原则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覆盖企业质量管理活动的全过程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包含企业质量管理所需的全部内容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保证企业质量管理体系的完整性和一致性</a:t>
                </a:r>
                <a:endParaRPr/>
              </a:p>
            </p:txBody>
          </p:sp>
        </p:grpSp>
        <p:grpSp>
          <p:nvGrpSpPr>
            <p:cNvPr id="22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可操作性原则</a:t>
                </a:r>
                <a:endParaRPr/>
              </a:p>
            </p:txBody>
          </p:sp>
          <p:sp>
            <p:nvSpPr>
              <p:cNvPr id="23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描述具体的操作步骤和方法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规定明确的责任和要求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便于企业质量管理活动的实施和监控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CMACNAS质量体系文件的编写原则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按照逻辑顺序和模块化结构进行编写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便于文件的阅读和理解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便于文件的修改和维护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结构化方法</a:t>
                </a:r>
                <a:endParaRPr/>
              </a:p>
            </p:txBody>
          </p:sp>
        </p:grpSp>
        <p:grpSp>
          <p:nvGrpSpPr>
            <p:cNvPr id="24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用图形和符号描述企业质量管理流程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便于描述复杂的操作过程和控制要求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便于文件的阅读和沟通</a:t>
                </a:r>
                <a:endParaRPr/>
              </a:p>
            </p:txBody>
          </p:sp>
          <p:sp>
            <p:nvSpPr>
              <p:cNvPr id="24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流程图方法</a:t>
                </a:r>
                <a:endParaRPr/>
              </a:p>
            </p:txBody>
          </p:sp>
          <p:sp>
            <p:nvSpPr>
              <p:cNvPr id="24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用表格形式列出质量管理活动的检查项目和标准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便于检查和监控质量管理活动的实施情况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便于发现和纠正质量管理活动中的问题</a:t>
                </a:r>
                <a:endParaRPr/>
              </a:p>
            </p:txBody>
          </p:sp>
          <p:sp>
            <p:nvSpPr>
              <p:cNvPr id="24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检查表方法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CMACNAS质量体系文件的编写方法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语言要求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避免使用模糊不清和易产生歧义的词汇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注意语言的准确性和一致性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格式要求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采用统一的文件格式和排版布局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便于文件的阅读和理解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便于文件的修改和维护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文档编号和版本控制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对文件进行编号和命名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控制文件的版本和修改记录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便于文件的追溯和管理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CMACNAS质量体系文件的语言与格式要求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CMACNAS质量体系文件的审核与批准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CMACNAS质量体系文件的审核流程与要求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自审：编写人员对自己的文件进行自我审查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跨部门审查：相关部门对文件进行审查并提出修改意见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管理者审查：企业高层管理人员对文件进行审查并批准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确保文件的符合性和完整性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确保文件的可操作性和实用性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确保文件的语言和格式符合要求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https://d.book118.com/808130014022006037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CMACNAS质量体系文件一般编写规则解读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2024-09-16T20:50:07.424</cp:lastPrinted>
  <dcterms:created xsi:type="dcterms:W3CDTF">2024-09-16T12:50:07Z</dcterms:created>
  <dcterms:modified xsi:type="dcterms:W3CDTF">2024-09-16T12:50:09Z</dcterms:modified>
</cp:coreProperties>
</file>