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99AD6-32C5-4BBB-A5BF-EBA18E2C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F292C-C585-404B-A540-5B73270F5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6DCD3-5795-45A0-B6EC-AAE55A25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9D778-A7E0-4BB7-B4D0-D9A8AEAE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EB33B-85D2-4FE4-89AD-527CACA9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9B047-77D9-4EE5-9CC7-7EC425C1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DD40C-3461-418C-BD75-7DF16A2B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8E23C-0077-427D-976B-1349C6B2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B28CB-73AF-42AA-A702-334B5EA6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C9F4B-7AF0-4910-B823-800583A6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B01E8-19FB-4DFF-82E8-1521B6F3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2014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“六三”管理模式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“六三”管理模式概述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“六三”管理核心内容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案例分析：成功应用“六三”管理模式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“六三”管理模式概述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“六三”管理模式是一种基于六个关键要素和三个核心原则的企业管理方法。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该模式起源于20世纪90年代，经过不断发展和完善，已成为一种广泛应用于各类企业的管理理论。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“六三”管理模式的核心理念是通过优化资源配置、提升员工素质、强化风险管理等方式，实现企业持续、健康、快速发展。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六个关键要素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三个核心原则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强调系统管理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战略、组织、流程、绩效、风险、文化，构成“六三”管理模式的基石。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将企业管理视为一个整体系统，注重各要素间的相互关联和协同作用。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以客户为中心、以员工为本、以创新为动力，指导企业在实践中不断优化管理。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结合企业实际情况，制定切实可行的管理策略和措施。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推动管理创新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00" r="1420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适用于各类企业和组织，包括制造业、服务业、政府机构等。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通过优化管理流程和提升员工素质，增强企业的市场竞争力和盈利能力。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关注企业长期发展目标，注重资源节约和环境保护，推动企业实现可持续发展。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鼓励企业在实践中不断探索和创新，形成具有自身特色的管理模式和方法。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https://d.book118.com/808132014034006040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2024-09-18T12:51:06.769</cp:lastPrinted>
  <dcterms:created xsi:type="dcterms:W3CDTF">2024-09-18T04:51:06Z</dcterms:created>
  <dcterms:modified xsi:type="dcterms:W3CDTF">2024-09-18T04:51:08Z</dcterms:modified>
</cp:coreProperties>
</file>