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1DB82-5DEA-4362-BE8D-DF05F778D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F05B3-2DC0-432F-8056-6B3A03953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B5FAA-DB2D-432E-BC3D-70F5B75D7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75623-81F6-4743-8AB7-B6C47D80D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1AA853-ACC5-4E0B-8464-5B3D4A1C4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6E24A3-681D-4662-B198-851E93F4B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D8CA1-EBE3-42B7-AF3F-57BA6A9CE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5A34F-3FA4-4C1E-B7CE-48E86F6E7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14CC6-9008-4CA4-911F-174C4FF42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08EC2-9CCD-4D4E-BD68-82BD2106C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519E8-D618-4CD8-98A8-580E31C5F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32031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运营部门KPI绩效考核的常见问题及解决方法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运营部门KPI绩效考核常见问题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解决方法：优化指标设置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解决方法：完善数据来源与采集机制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解决方法：调整考核周期与频次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解决方法：提高员工参与度与激励措施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KPI定义与目的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KPI的目的是将企业战略目标分解为可操作的具体目标，以此为基础对员工绩效进行评价和激励。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KPI（Key Performance Indicators）即关键绩效指标，是衡量员工绩效表现的基础。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具体明确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可量化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与战略目标一致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可实现性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运营部门KPI设置原则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指标应具体、明确，易于理解和衡量。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尽量使用可量化的指标，便于进行数据分析和对比。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KPI应与企业战略目标保持一致，确保员工努力方向与企业目标相符。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指标应具有可实现性，避免过高或过低导致员工失去信心或动力。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绩效考核流程简介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根据企业战略和运营部门职责，设定具体的KPI指标。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定期对员工绩效进行评估，包括自评、上级评价、同事评价等。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将评估结果反馈给员工，指出优点和不足，提出改进建议。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员工根据反馈制定改进计划，并付诸实践以提高绩效。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绩效反馈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绩效改进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运营部门KPI绩效考核常见问题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指标设置不合理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指标过于简单或复杂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简单的指标可能无法全面反映运营绩效，而复杂的指标可能导致考核过程繁琐且难以理解。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指标与业务目标不匹配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如果KPI指标与公司的整体业务目标不一致，那么考核结果可能无法真实反映运营部门的贡献。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指标权重分配不合理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不合理的权重分配可能导致某些重要指标被忽视，或者某些次要指标被过度重视。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如果数据采集方法不正确，或者数据来源不可靠，那么考核结果可能失真。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数据采集方法不当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在数据处理过程中，如果出现错误或者疏漏，也可能导致考核结果不准确。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数据处理错误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如果数据更新不及时，那么考核结果可能无法反映最新的运营情况。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数据更新不及时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数据来源不准确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考核周期与业务周期不匹配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如果考核周期与公司的业务周期不一致，那么考核结果可能无法真实反映运营部门的贡献。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考核周期过长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如果考核周期过长，那么可能无法及时发现和纠正运营中的问题。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考核周期过短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如果考核周期过短，那么可能无法全面评估运营绩效，而且可能导致考核结果波动较大。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考核周期不恰当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员工对考核结果不认可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如果员工认为考核结果不公正或者不合理，那么他们可能对考核体系产生抵触情绪。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员工缺乏参与考核的动力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如果员工缺乏参与考核的动力，那么他们可能只是被动地接受考核结果，而不是积极参与考核过程。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员工对考核体系不了解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如果员工对KPI绩效考核体系不了解，那么他们可能无法充分参与考核过程。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472" r="144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员工参与度低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解决方法：优化指标设置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在制定运营部门KPI时，首先要明确公司的整体战略目标，确保运营部门的绩效指标与公司目标保持一致。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深入了解运营部门的职责范围，明确其对公司整体业绩的贡献点，从而设置针对性的KPI。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明确战略目标与部门职责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分析运营部门职责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确定公司整体战略目标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挑选能够真实反映运营部门工作成果的关键指标，如收入、利润、客户满意度等。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平衡短期与长期指标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既要关注短期业绩，也要重视长期发展，合理设置短期和长期KPI的比重。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选用合适的关键绩效指标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定期对运营部门的绩效进行评估，了解实际业绩与预期目标的差距，为后续调整提供依据。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定期评估绩效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根据评估结果和市场变化，适时调整运营部门的KPI，确保其与公司战略目标和市场环境保持同步。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及时调整KPI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定期评估与调整指标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尽可能将运营部门的KPI量化为具体的数值，以便于衡量和评估。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确保数据来源的准确性和一致性，统一统计口径，提高KPI的可比性和可衡量性。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明确数据来源和统计口径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提高指标可衡量性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https://d.book118.com/808132031105006036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2024-09-16T02:19:08.871</cp:lastPrinted>
  <dcterms:created xsi:type="dcterms:W3CDTF">2024-09-15T18:19:08Z</dcterms:created>
  <dcterms:modified xsi:type="dcterms:W3CDTF">2024-09-15T18:19:11Z</dcterms:modified>
</cp:coreProperties>
</file>