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4E9AA7-69E9-4446-A47C-7F0B17E62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5AF6F6-D7A7-4F92-B096-5BFF5015B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7FF97B-B687-4D1F-BF13-B0B5B4B22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FF70E6-90D5-4D0C-9236-5B38F75B2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07FE83-223C-4472-B8A7-F5522BA9A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D97D8B-9EF7-4D82-B377-9BFD3DAE2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AF1881-9B98-48C3-82DA-3D77742F4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0469EA-220F-4122-9470-A6D94EB05F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6E485D-5670-459F-AE0B-E6A5F9587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FE14B3-5C85-401E-971E-AE28536B1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006124-FB35-4E1D-8E8D-227F3B92F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13312507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SPSS的方差分析教程护理课件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SPSS软件简介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方差分析基本概念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SPSS中的方差分析过程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护理领域中的方差分析应用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SPSS软件简介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1968年，美国斯坦福大学的三位研究生开发了SPSS（Statistical Package for the Social Sciences）软件，旨在为社会科学研究提供统计分析工具。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1975年，SPSS公司成立，开始商业化运作，并推出SPSS/PC+版本，适用于个人电脑。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1984年，SPSS推出用于大型机的SPSS/8400。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1992年，推出SPSS 4.0版本，并开始支持Windows操作系统。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2009年，IBM收购SPSS。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2013年，推出SPSS 23.0版本，支持云端运算。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自动化程度高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SPSS支持自动化操作，可以减少用户手动输入和操作错误的风险。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可靠性高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SPSS的算法经过严格测试和验证，结果准确可靠。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兼容性好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SPSS可以与其他软件进行数据交换，支持多种数据格式。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界面友好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SPSS的界面设计直观，易于操作，为用户提供了良好的使用体验。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功能强大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SPSS提供了丰富的统计分析方法，包括描述性统计、推论性统计、多元统计分析等。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软件应用领域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社会科学研究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SPSS最初是为社会科学研究而设计的，广泛应用于心理学、社会学、经济学等领域。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SPSS是市场调研领域的常用软件，用于数据收集、分析和报告。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医学研究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SPSS在医学研究中应用广泛，如临床试验、流行病学研究等。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政府机构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政府机构使用SPSS进行数据分析，以支持政策制定和决策。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方差分析基本概念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定义与原理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方差分析（ANOVA）是一种统计方法，用于比较两个或多个独立样本的均值是否存在显著差异。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通过分析数据的变异，将总变异分解为组间变异和组内变异，并评估组间变异是否大于组内变异，从而判断各独立样本的均值是否存在显著差异。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938" r="893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每个样本独立收集，不受其他样本的影响。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独立样本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每个样本的总体分布应该是正态的。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正态分布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各样本的方差应该相似，即满足方差齐性条件。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方差齐性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每个样本的观测值数量应足够多，以保证统计推断的准确性。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样本量足够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适用条件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单因素方差分析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比较一个分类变量（独立变量）的不同水平下，一个连续变量（因变量）的均值是否存在显著差异。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多因素方差分析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比较两个或多个分类变量（独立变量）的不同水平下，一个连续变量（因变量）的均值是否存在显著差异。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协方差分析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在控制一个或多个协变量的影响下，比较两个或多个独立样本的均值是否存在显著差异。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方差分析的分类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SPSS中的方差分析过程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打开SPSS软件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打开SPSS软件，选择“文件”菜单中的“打开”选项，选择需要分析的数据文件。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如果数据文件格式为其他格式，如Excel或CSV，则需要先转换为SPSS可识别的格式。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在SPSS中，选择“文件”菜单中的“导入数据”选项，选择需要导入的数据文件。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确保数据文件的格式与SPSS的格式相匹配，否则可能会出现数据导入错误。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导入数据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执行方差分析步骤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307454" y="4456549"/>
            <a:ext cx="2267763" cy="1552257"/>
            <a:chOff x="4307454" y="4456549"/>
            <a:chExt cx="2267763" cy="1552257"/>
          </a:xfrm>
        </p:grpSpPr>
        <p:sp>
          <p:nvSpPr>
            <p:cNvPr id="33" name="TextBox 33"/>
            <p:cNvSpPr txBox="1"/>
            <p:nvPr/>
          </p:nvSpPr>
          <p:spPr>
            <a:xfrm>
              <a:off x="4307454" y="445654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在弹出的对话框中，选择需要进行方差分析的变量，并设置分组变量。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2838206" y="1281416"/>
            <a:ext cx="2267763" cy="1552257"/>
            <a:chOff x="2838206" y="1281416"/>
            <a:chExt cx="2267763" cy="1552257"/>
          </a:xfrm>
        </p:grpSpPr>
        <p:sp>
          <p:nvSpPr>
            <p:cNvPr id="35" name="TextBox 35"/>
            <p:cNvSpPr txBox="1"/>
            <p:nvPr/>
          </p:nvSpPr>
          <p:spPr>
            <a:xfrm>
              <a:off x="2838206" y="128141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在SPSS中，选择“分析”菜单中的“比较均值”选项，然后选择“单因素方差分析”。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7245950" y="4449809"/>
            <a:ext cx="2267763" cy="1552257"/>
            <a:chOff x="7245950" y="4449809"/>
            <a:chExt cx="2267763" cy="1552257"/>
          </a:xfrm>
        </p:grpSpPr>
        <p:sp>
          <p:nvSpPr>
            <p:cNvPr id="37" name="TextBox 37"/>
            <p:cNvSpPr txBox="1"/>
            <p:nvPr/>
          </p:nvSpPr>
          <p:spPr>
            <a:xfrm>
              <a:off x="7245950" y="444980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设置其他选项，如缺失值处理方式、多重比较等，并点击“确定”按钮执行分析。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76701" y="1281416"/>
            <a:ext cx="2267763" cy="1552257"/>
            <a:chOff x="5776701" y="1281416"/>
            <a:chExt cx="2267763" cy="1552257"/>
          </a:xfrm>
        </p:grpSpPr>
        <p:sp>
          <p:nvSpPr>
            <p:cNvPr id="39" name="TextBox 39"/>
            <p:cNvSpPr txBox="1"/>
            <p:nvPr/>
          </p:nvSpPr>
          <p:spPr>
            <a:xfrm>
              <a:off x="5776701" y="128141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根据数据类型和分布情况，选择适当的方差分析方法，如ANOVA或Kruskal-Wallis检验。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结果解读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查看SPSS输出的结果表格，了解各组之间的差异情况。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根据需要，进行多重比较或进一步分析，以深入了解各组之间的差异原因。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将分析结果整理成表格或图表形式，以便更好地展示和解释结果。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https://d.book118.com/808133125077006026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2024-09-03T23:38:42.617</cp:lastPrinted>
  <dcterms:created xsi:type="dcterms:W3CDTF">2024-09-03T15:38:42Z</dcterms:created>
  <dcterms:modified xsi:type="dcterms:W3CDTF">2024-09-03T15:38:44Z</dcterms:modified>
</cp:coreProperties>
</file>