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5BD6E-0386-44A9-80CE-323EFA612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CE4E7-825C-42D5-B81D-E2ADEFC6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95BA0-5C98-4F10-BB77-373195A76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32BCA-907A-4F54-B08D-E081B9DAA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904BC-8176-4132-BB4A-CB739761C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B45BF9-9B3F-4BF9-BFB6-FD9CA57E6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BCDFF-0DAE-4A7C-993C-35BF4D2B9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AD363-E10C-4874-8043-DF69AA66C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6CA19-EE68-4098-B73F-656B062A3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1650F-7559-470A-AE53-0CC2F83E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F1654-045F-4F7C-9CCC-B56F2068D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3135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急性胰腺炎外科治疗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急性胰腺炎的外科治疗原则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急性胰腺炎的手术方法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急性胰腺炎外科治疗的并发症与处理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急性胰腺炎外科治疗的预后与康复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急性胰腺炎是由于胰酶激活后引起胰腺组织自身消化、水肿、出血甚至坏死的炎症反应，常常伴随其他器官功能改变。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急性胰腺炎可以根据病情严重程度分为轻症急性胰腺炎、重症急性胰腺炎和急性坏死性胰腺炎。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急性胰腺炎的常见病因包括胆道疾病、酗酒、暴饮暴食、感染、药物等。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急性胰腺炎发生时，胰酶被激活，导致胰腺组织水肿、出血和坏死，同时释放大量炎症介质，引起全身炎症反应综合征。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急性胰腺炎的典型症状包括腹痛、恶心、呕吐、发热和血尿淀粉酶升高。根据病情严重程度，患者可能出现低血压、呼吸困难、少尿等休克症状。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急性胰腺炎的诊断主要依靠临床表现和实验室检查，如血尿淀粉酶测定、腹部超声和CT等影像学检查。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急性胰腺炎的外科治疗原则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禁食、胃肠减压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补液、抗休克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镇痛解痉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抑制胰液分泌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982" r="2398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减少胃酸和食物刺激胰腺分泌，减轻腹痛和腹胀。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补充血容量，维持水电解质平衡，改善微循环。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缓解疼痛，减少痉挛，减轻胰腺负担。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使用生长抑素及其类似物抑制胰液分泌，减轻胰腺自身消化。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对于重症急性胰腺炎、胰腺坏死感染、胰腺脓肿等并发症，需及时手术治疗。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手术指征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根据病情选择不同的手术方式，如开腹手术、腹腔镜手术等。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术后需密切观察病情变化，加强护理和营养支持，预防并发症。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对于重症急性胰腺炎、胰腺坏死感染等并发症，应在发病后24-48小时内进行手术治疗。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早期手术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对于病情较轻的患者，可先采用非手术治疗，待病情稳定后再进行手术治疗。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延期手术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患者出现持续的器官功能障碍、胰腺坏死感染、胰腺脓肿等并发症时，应及时手术治疗。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手术指征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手术时机与指征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急性胰腺炎的手术方法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https://d.book118.com/808133135021006030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2024-09-06T08:14:45.632</cp:lastPrinted>
  <dcterms:created xsi:type="dcterms:W3CDTF">2024-09-06T00:14:45Z</dcterms:created>
  <dcterms:modified xsi:type="dcterms:W3CDTF">2024-09-06T00:14:47Z</dcterms:modified>
</cp:coreProperties>
</file>