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166AA83-2549-4FB8-BA3D-7E1A03C8987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36E0F7-3851-4C58-9547-B9B22089D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C77CC8-0ADE-414C-895A-8C3B1DC44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EDCB81-A09B-4A60-80F4-A5F088822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875E83-F08A-49DE-BBC3-BE0442982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0D5994-D9CD-444C-AE88-C4352B183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92681C-0D5F-409F-BAD1-3E4799EBE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81131D-57F5-49A1-A3C4-4B65F0B50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B4B4BA-5960-4C5B-9927-29BA78CE6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FDD69C-FCE8-45A6-9836-E999C264B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EA91A3-34E5-4C10-B23B-FF2CD67C7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EE17D2-C520-4386-8554-CF22D1247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F4DA329-F2A5-4CED-ACD4-89D4FF43754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DCD50B6-C4F9-41E3-9FDD-577211758A5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13406703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定期体检与疾病筛查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体检项目介绍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常见疾病筛查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疾病预防与干预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个人健康管理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体检与筛查的重要性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体检与筛查是预防疾病的重要手段，通过定期体检和筛查可以及时发现潜在的健康问题，预防疾病的发生。定期体检可以让我们了解自己的身体状况，预防慢性病和肿瘤等疾病。疾病筛查可以帮助我们了解自己的健康状况，提前发现潜在疾病风险，及时采取干预措施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定期体检的意义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定期体检可以让我们了解自己的身体状况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了解身体状况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及时采取措施，减少疾病对身体的危害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减少健康风险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通过体检可以及早发现慢性病、肿瘤等疾病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早发现疾病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提早发现疾病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提前发现潜在疾病，预防疾病的恶化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有针对性干预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有针对性地采取干预措施，延缓疾病发展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疾病筛查的重要性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了解健康状况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疾病筛查可以帮助我们了解自己的健康状况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定期体检与疾病筛查的区别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定期体检是全面检查身体各个系统的功能和结构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全面检查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疾病筛查是针对某种疾病进行专门检查和评估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专门评估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两者结合可以全面了解自身健康状况，并进行相应干预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综合应用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定期体检与疾病筛查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定期体检和疾病筛查是维护健康的重要手段。通过定期体检和筛查，我们可以及时了解自己的健康状况，发现潜在疾病风险，预防疾病的发生。定期体检和疾病筛查的结合可以全面了解身体状况，并及时采取干预措施，保障自己的健康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体检项目介绍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常规体检项目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常规体检项目包括测量血压、身高、体重、体温等基本生理指标，以及进行血常规、尿常规等基础检查。此外，还包括进行心电图、胸片等特殊检查，以全面了解身体健康状况。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生活习惯与健康体检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吸烟、饮酒、运动、饮食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影响体检结果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对健康的积极影响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健康生活方式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提高体检效果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培养健康习惯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体检后的结果分析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各项指标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解读体检报告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及时就医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异常情况处理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根据体检结果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调整生活方式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儿童体检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重点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常见问题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中老年人体检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特殊项目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重点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特殊人群体检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孕妇体检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特殊项目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注意事项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常见疾病筛查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乳腺癌筛查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乳腺</a:t>
            </a: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线摄影和超声检查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筛查方法和时机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避免穿戴过紧的胸罩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注意事项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早发现早治疗，提高治愈率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重要性和效果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重要性和意义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降低死亡率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提高治疗效果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副作用和注意事项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可能引起腹泻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注意饮食规律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结直肠癌筛查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适应群体和方法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50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岁以上人群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结肠镜检查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FIT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粪便潜血检测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子宫颈癌筛查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性生活早、多、乱的女性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适应人群和方法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可早发现病变，提前干预治疗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重要性和效果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避免过度清洁阴道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注意事项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骨质疏松筛查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50</a:t>
            </a: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岁以上女性、长期服用皮质类固醇者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适应人群和方法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避免缺乏钙和维生素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D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注意事项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预防骨质疏松引发的骨折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重要性和效果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https://d.book118.com/808134067036006047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19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定期体检与疾病筛查</vt:lpstr>
      <vt:lpstr>目录</vt:lpstr>
      <vt:lpstr>第1章 简介</vt:lpstr>
      <vt:lpstr>体检与筛查的重要性</vt:lpstr>
      <vt:lpstr>定期体检的意义</vt:lpstr>
      <vt:lpstr>疾病筛查的重要性</vt:lpstr>
      <vt:lpstr>定期体检与疾病筛查的区别</vt:lpstr>
      <vt:lpstr> </vt:lpstr>
      <vt:lpstr>第2章 体检项目介绍</vt:lpstr>
      <vt:lpstr> </vt:lpstr>
      <vt:lpstr>生活习惯与健康体检</vt:lpstr>
      <vt:lpstr>体检后的结果分析</vt:lpstr>
      <vt:lpstr>特殊人群体检</vt:lpstr>
      <vt:lpstr>第三章 常见疾病筛查</vt:lpstr>
      <vt:lpstr>乳腺癌筛查</vt:lpstr>
      <vt:lpstr>结直肠癌筛查</vt:lpstr>
      <vt:lpstr>子宫颈癌筛查</vt:lpstr>
      <vt:lpstr>骨质疏松筛查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2024-09-28T12:10:11.039</cp:lastPrinted>
  <dcterms:created xsi:type="dcterms:W3CDTF">2024-09-28T04:10:11Z</dcterms:created>
  <dcterms:modified xsi:type="dcterms:W3CDTF">2024-09-28T04:10:13Z</dcterms:modified>
</cp:coreProperties>
</file>