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FF2DE-DCD2-4AF4-8FF1-75D07230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E114C-F46C-4CF7-827C-E4A5C9CA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3A7C4-BB96-4E5E-A4E5-14FEE085F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9ECA2-DA58-45BE-B114-374CB15DF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57F3A-C1C4-424C-AA2B-F67D7279E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E084C3-ECD2-4359-96F9-E5FF6E07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B0EC2-57B9-466B-A597-E7DC9D628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4B266-3C24-4183-A079-93ACC7EE8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46470-F1C3-4EFE-89BC-171686421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D1F9F-C2E9-4333-B186-7514F572C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DB179-C7F4-4962-813E-C0629E815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4114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管护理诊断及护理措施\n## 1.胃管护理的基本概念与重要性\n### 1.1胃管护理的定义与目的\n### 1.2胃管护理的重要性及影响\n### 1.3胃管护理的适应症与禁忌症\n## 2.胃管护理的诊断方法与技术\n### 2.1胃管护理的诊断流程与方法\n### 2.2胃管护理的诊断技巧与注意事项\n### 2.3胃管护理的诊断技术与设备\n## 3.胃管护理的具体措施与实施方案\n### 3.1胃管护理的清洁与消毒措施\n### 3.2胃管护理的固定与舒适度维护\n### 3.3胃管护理的并发症预防与处理\n## 4.胃管护理的护理计划与评估\n### 4.1胃管护理的护理计划制定与调整\n### 4.2胃管护理的护理效果评估与反馈\n### 4.3胃管护理的护理质量持续改进\n## 5.胃管护理的个案研究与实践经验分享\n### 5.1胃管护理的个案研究方法与案例分析\n### 5.2胃管护理的实践经验分享与教训总结\n### 5.3胃管护理的未来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胃管护理诊断及护理措施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胃管护理的基本概念与重要性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胃管护理是指对留置胃管的患者进行系统、全面的护理干预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保持胃管的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胃管护理的目的是确保患者的生活质量和生命安全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治疗成本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胃管护理的定义与目的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胃管护理对于患者的康复具有重要意义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治疗原发病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胃管护理的忽视可能导致严重的并发症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堵管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胃食管反流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胃管护理的适应症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需要胃肠减压的患者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不能自主进食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胃管护理的禁忌症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狭窄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食管静脉曲张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胃管护理的适应症与禁忌症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胃管护理的诊断方法与技术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胃管护理的诊断流程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的生命体征和症状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检查胃管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的位置和通畅情况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胃管护理的诊断方法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的主诉和症状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的胃肠道功能和不良反应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检查胃管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的固定和清洁情况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胃管护理的诊断流程与方法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胃管护理的诊断技巧与注意事项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胃管护理的诊断技巧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观察患者的呕吐物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听诊患者的胃肠道蠕动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排气声音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检查胃管的通畅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固定情况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保持诊断的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避免过度依赖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胃管护理的诊断技术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：确认胃管的位置和通畅情况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：观察胃肠道黏膜的情况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：评估患者的营养和代谢状况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胃管护理的设备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：用于插入胃肠道进行引流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：用于收集和测量引流物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：用于固定胃管，防止滑脱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胃管护理的诊断技术与设备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胃管护理的具体措施与实施方案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胃管护理的清洁与消毒措施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胃管护理的清洁措施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胃管和引流袋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保持患者口腔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更换胃管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的频率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胃管护理的消毒措施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使用消毒溶液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浸泡和清洗胃管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使用无菌敷料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覆盖胃管插入部位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严格执行无菌操作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https://d.book118.com/808134114005006036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胃管护理诊断及护理措施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2024-09-15T02:38:24.936</cp:lastPrinted>
  <dcterms:created xsi:type="dcterms:W3CDTF">2024-09-14T18:38:24Z</dcterms:created>
  <dcterms:modified xsi:type="dcterms:W3CDTF">2024-09-14T18:38:26Z</dcterms:modified>
</cp:coreProperties>
</file>