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36E0D-C139-4A9F-B4AD-134D705B4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CBCB-138D-43C0-8FBC-64129AE34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646A8-F4E3-4F5E-8089-AD5F8477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A0D5E-B195-4FEE-9CC2-D9B49C58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ECA61-C5DE-40B7-B157-967076270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7181C-4B67-4928-8B74-3F3D27343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F6191-5B8E-4A0E-8753-7EDD8FD9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2597B-0959-45E8-8B61-17A1662C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3FCD1-6D4A-49F6-8681-DDD81C26D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D9F49-7CAB-4F8A-BC5C-E972AAB08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A86BA-549A-4BDD-BE29-6F97192BA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411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人才竞聘PPT\n## 1.护理行业现状及发展趋势分析\n### 1.1全球护理行业发展概述\n### 1.2中国护理行业发展现状\n### 1.3护理行业未来发展趋势及前景展望\n## 2.护理人才需求及岗位分析\n### 2.1各类医疗机构对护理人才的需求\n### 2.2护理岗位的职责与要求\n### 2.3护理人才的市场需求与职业发展空间\n## 3.护理人才竞聘优势及特长展示\n### 3.1个人教育背景与专业技能\n### 3.2临床护理经验与案例分析\n### 3.3个人综合素质与团队协作能力\n## 4.护理人才竞聘策略及技巧\n### 4.1制定有针对性的竞聘计划\n### 4.2掌握面试技巧与自我推销\n### 4.3保持良好的心态与展示自信\n## 5.护理人才职业规划与发展建议\n### 5.1明确个人职业目标与发展方向\n### 5.2不断提升自身综合素质与能力\n### 5.3关注行业动态与拓宽职业发展道路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护理人才竞聘PPT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护理行业现状及发展趋势分析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全球护理行业规模不断扩大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护理服务范围逐渐扩大，涵盖慢性病管理、康复护理等领域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护理技术在不断发展，如远程护理、人工智能辅助护理等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护理行业各地区发展不平衡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发达国家护理行业发展较为成熟，护理人才素质较高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发展中国家护理行业发展相对滞后，护理人才短缺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全球护理行业合作与交流不断加强，推动护理技术传播与发展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护理行业政策法规不断完善   -各国政府重视护理行业发展，出台相关政策法规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护理行业标准化、规范化水平不断提高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护理行业监管力度不断加强，保障护理服务质量与患者安全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全球护理行业发展概述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中国护理行业市场规模持续扩大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护理服务范围逐渐扩大，涵盖慢性病管理、康复护理等领域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护理技术在不断发展，如远程护理、人工智能辅助护理等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中国护理行业人才短缺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护理人才总量不足，难以满足市场需求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护理人才素质参差不齐，亟待提高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护理人才分布不均，部分地区人才流失严重</a:t>
                </a:r>
                <a:endParaRPr/>
              </a:p>
            </p:txBody>
          </p:sp>
          <p:pic>
            <p:nvPicPr>
              <p:cNvPr id="2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中国护理行业政策法规不断完善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国家出台相关政策法规，支持护理行业发展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护理行业标准化、规范化水平不断提高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护理行业监管力度不断加强，保障护理服务质量与患者安全</a:t>
                </a:r>
                <a:endParaRPr/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中国护理行业发展现状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护理行业市场规模将持续扩大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护理服务范围逐渐扩大，涵盖慢性病管理、康复护理等领域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护理技术在不断发展，如远程护理、人工智能辅助护理等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护理行业人才素质将不断提高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护理教育水平不断提高，培养更多高素质护理人才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护理人才培训体系不断完善，提高护理人才素质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护理人才激励机制逐步建立，吸引更多优秀人才投身护理行业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护理行业政策法规将不断完善   -各国政府重视护理行业发展，出台相关政策法规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护理行业标准化、规范化水平不断提高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护理行业监管力度不断加强，保障护理服务质量与患者安全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护理行业未来发展趋势及前景展望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护理人才需求及岗位分析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需要大量临床护理人才，满足患者护理需求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需要护理管理人才，负责护理工作组织与协调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需要护理教育人才，负责护理教育培训与科研工作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综合医院对护理人才的需求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需要具备特定专业知识的护理人才，如心血管护理、儿科护理等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需要护理管理人才，负责护理工作组织与协调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需要护理教育人才，负责护理教育培训与科研工作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专科医院对护理人才的需求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需要家庭医生、健康管理师等护理人才，满足社区居民护理需求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需要护理管理人才，负责护理工作组织与协调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需要护理教育人才，负责护理教育培训与科研工作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社区医疗机构对护理人才的需求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各类医疗机构对护理人才的需求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临床护理岗位的职责与要求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负责患者护理工作，提供优质的护理服务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掌握临床护理技能，如静脉输液、心肺复苏等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具备良好的沟通与协作能力，与患者及家属建立良好的关系</a:t>
                </a:r>
                <a:endParaRPr/>
              </a:p>
            </p:txBody>
          </p:sp>
          <p:sp>
            <p:nvSpPr>
              <p:cNvPr id="2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护理管理岗位的职责与要求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负责护理工作的组织与协调，确保护理工作顺利进行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具备较强的组织与管理能力，善于调配护理人力资源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具备良好的沟通与协作能力，与医护人员及患者家属建立良好的关系</a:t>
                </a:r>
                <a:endParaRPr/>
              </a:p>
            </p:txBody>
          </p:sp>
          <p:sp>
            <p:nvSpPr>
              <p:cNvPr id="2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护理教育岗位的职责与要求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负责护理教育培训与科研工作，提高护理人才素质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具备较强的教学能力，善于传授护理知识与技能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具备良好的沟通与协作能力，与医护人员及患者家属建立良好的关系</a:t>
                </a:r>
                <a:endParaRPr/>
              </a:p>
            </p:txBody>
          </p:sp>
          <p:sp>
            <p:nvSpPr>
              <p:cNvPr id="2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护理岗位的职责与要求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护理人才市场需求将持续增长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护理服务范围逐渐扩大，涵盖慢性病管理、康复护理等领域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护理技术在不断发展，如远程护理、人工智能辅助护理等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护理人才职业发展空间广阔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可以从事临床护理、护理管理、护理教育等多种岗位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可以通过不断提升自身素质与能力，实现职业晋升与发展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可以关注行业动态，拓宽职业发展道路，如从事护理研究、护理用品研发等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护理人才的市场需求与职业发展空间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护理人才竞聘优势及特长展示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教育背景：展示所学专业、学历层次等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本科或以上学历，护理学专业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通过英语六级，具备良好的英语听说读写能力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获得相关资格证书，如护士执业资格证书、健康管理师等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专业技能：展示掌握的临床护理技能与知识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掌握临床护理技能，如静脉输液、心肺复苏等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熟悉护理操作流程，如输液、换药等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了解护理法律法规，如医疗事故处理条例等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个人教育背景与专业技能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https://d.book118.com/808134116005006036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护理人才竞聘PPT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2024-09-15T02:38:27.500</cp:lastPrinted>
  <dcterms:created xsi:type="dcterms:W3CDTF">2024-09-14T18:38:27Z</dcterms:created>
  <dcterms:modified xsi:type="dcterms:W3CDTF">2024-09-14T18:38:29Z</dcterms:modified>
</cp:coreProperties>
</file>