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8C0293-2A79-4AED-B267-D37A22D4A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3E7C58-1953-435A-BD2D-D37C4403B3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459282-F182-4605-B0F7-CFAB189D1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767B68-EF61-410B-8ADA-2B8789909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AC00FF-BEAE-4039-92C4-FE1B7DAD2C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D05E49-975E-4C80-ADCD-D7A6B57E78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4E40B9-CA51-4946-853F-0D09545A46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40A7FA-CB65-4A11-84A4-815C0694D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4A2904-C424-4127-A20E-4D272C931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0A0FE-430A-461F-8C7A-B30E5D1DB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27F67-5FAD-49CC-B08E-5242CC3450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3503713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桥梁工程施工验收规范案例研究与推广实践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桥梁工程施工验收规范概述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案例研究：某大桥施工验收过程分析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推广实践：成功案例分享与经验总结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未来展望与研究方向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55" r="314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70" r="3187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随着科技的进步和工程实践的积累，桥梁工程施工验收规范不断完善，但仍存在一些问题和挑战。</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桥梁工程作为国家基础设施的重要组成部分，其施工质量和安全性能对经济和社会发展具有重要意义。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4" r="326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通过对桥梁工程施工验收规范的案例研究，分析现有规范的不足之处，提出改进建议，为规范制定提供参考。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推广实践经验，提高桥梁工程施工质量和安全性能，促进国家基础设施建设的可持续发展。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桥梁工程施工验收规范概述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3" r="20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验收规范是用于规定桥梁工程施工质量标准和验收要求的技术文件，包括材料、工艺、结构等方面的要求。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确保桥梁工程施工质量符合设计要求和使用安全，保障人民生命财产安全和社会公共利益。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验收规范简介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验收规范目的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验收规范定义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通过明确验收标准和方法，确保桥梁工程各部分施工质量达到预期要求，避免工程隐患。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保障工程质量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42" r="1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提升施工水平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2" r="1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维护公共安全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促进施工单位提高技术水平和管理能力，加强施工过程的规范化和标准化。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作为法律规定的强制性标准，验收规范对于保障桥梁工程安全具有重要意义。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国内外现状与发展趋势</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国际上一些先进的国家和地区已经形成了完善的桥梁工程施工验收规范体系，如美国的AASHTO和欧洲的EN1990等。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国内现状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我国也已制定了一系列桥梁工程施工验收规范，如《公路桥涵施工技术规范》、《城市桥梁工程施工与质量验收规范》等。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随着科技的不断进步和工程实践的积累，桥梁工程施工验收规范将更加注重安全性能、耐久性和环保性能等方面的要求，同时将不断更新和完善。</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国际经验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案例研究：某大桥施工验收过程分析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设计荷载：城-A级</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桥梁长度：1000米</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桥梁名称：某大型跨江大桥</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桥梁宽度：20米</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建设地点：某市江面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工程概况</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采用预制桥梁段拼装施工，主桥采用悬臂浇筑施工。</a:t>
            </a:r>
          </a:p>
        </p:txBody>
      </p:sp>
      <p:pic>
        <p:nvPicPr>
          <p:cNvPr id="5" name="Picture 5"/>
          <p:cNvPicPr>
            <a:picLocks noChangeAspect="1"/>
          </p:cNvPicPr>
          <p:nvPr/>
        </p:nvPicPr>
        <p:blipFill>
          <a:blip r:embed="rId2"/>
          <a:srcRect t="16667" b="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417" r="154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施工方法</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严格控制施工材料质量，加强施工工艺控制，定期进行质量检测。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质量控制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大跨度、高墩、深水基础等施工难度较大。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施工难点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施工过程与质量控制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结果分析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通过该案例分析，总结了施工过程中的质量控制要点和验收过程中的注意事项，为类似工程提供了经验和借鉴。</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验收标准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参照《公路桥梁工程施工验收规范》等相关标准进行验收。</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验收内容</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对桥梁外观、结构尺寸、材料质量、承载能力等方面进行检测和评估。</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验收结果</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该桥梁各项指标均符合设计要求和验收标准，质量优良。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验收过程与结果分析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https://d.book118.com/808135037132006022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2024-08-29T04:19:36.862</cp:lastPrinted>
  <dcterms:created xsi:type="dcterms:W3CDTF">2024-08-28T20:19:36Z</dcterms:created>
  <dcterms:modified xsi:type="dcterms:W3CDTF">2024-08-28T20:19:38Z</dcterms:modified>
</cp:coreProperties>
</file>