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00846-1E73-4FAA-8591-5AD04BE9E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3D9E1-F3D6-4FCD-BDE1-23BA80CA3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A09AF0-18EA-4723-A318-A70105649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1E1957-69C0-44E8-996B-80706635F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08A031-D6A4-460E-85D6-3698CA245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188683-B5B8-43B3-8EC7-5998648D6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148409-CB79-4842-B843-19B16A62E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3CEC33-7E1A-4897-A138-2F64EAB52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E8D18D-9F39-4183-BDAA-FAA413BC4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44D723-B99B-4D71-8135-E499AA34D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5D65F-BD60-414F-83F6-220CFBB0B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3511102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《康复医学概论》PPT课件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康复医学的定义与重要性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康复医学的历史与发展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康复医学的基本原则与方法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常见疾病的康复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康复医学的团队与合作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康复医学的伦理与法律问题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康复医学的定义与重要性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康复医学是一门专注于促进病患或残疾人身体、精神和社会能力恢复的医学学科。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它涵盖了预防、评估、治疗和康复的全过程，旨在帮助患者重新获得最大限度的独立性、功能和能力。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康复医学的目标是提高患者的生活质量，使他们能够融入社会并独立生活。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3501" r="13501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4015" b="14015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康复医学的定义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康复医学的重要性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康复医学对于病患和残疾人的全面康复至关重要，它可以帮助他们克服身体、心理和社会障碍，提高生活质量。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通过康复治疗，患者可以更好地适应日常生活和工作，减少长期医疗依赖和医疗费用。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康复医学还能帮助患者更好地融入社会，减少社会孤立和歧视，提高他们的自尊心和自信心。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临床医学关注疾病的诊断、治疗和管理，而康复医学则关注患者功能的恢复和生活质量的提高。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康复医学在患者疾病的早期阶段就开始介入，与临床医生合作制定康复计划，并在治疗过程中提供物理治疗、职业治疗、心理咨询等专业服务。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康复医学和临床医学是相互关联的医学领域，它们共同协作以确保患者的全面康复。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康复医学与临床医学的关系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康复医学的历史与发展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康复治疗在古代主要用于战争和灾害后伤员的康复。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康复医学的起源可以追溯到古希腊和罗马时期的医疗实践，那时就有对伤病员进行康复治疗的记载。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828" r="982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828" r="982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康复医学起源于古代的医疗实践，如中国的中医和印度的阿育吠陀等。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康复医学的起源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19世纪中叶以后，随着医学科学的发展和第二次世界大战的爆发，康复医学逐渐发展成为一门独立的学科。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现代康复医学在医疗、康复、教育、职业和社会等多个领域得到了广泛应用，成为保障人类健康的重要手段之一。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20世纪50年代以后，随着康复医学理论的不断完善和实践经验的不断积累，康复医学得到了迅速发展。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康复医学的发展历程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康复医学的未来趋势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随着人口老龄化和慢性疾病的增加，康复医学的需求将进一步增加。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康复医学将与预防医学、保健医学等学科交叉融合，形成更加完善的健康服务体系。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康复医学将借助人工智能、大数据等先进技术手段，提高康复治疗的效果和效率。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康复医学将更加注重个体化、精准化的治疗，为患者提供更加全面、专业的康复服务。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康复医学的基本原则与方法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功能训练原则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康复治疗应以恢复患者的功能为目的，通过有针对性的训练，提高患者的自理能力和生活质量。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患者主动参与原则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康复治疗师应鼓励患者积极参与康复过程，调动患者的主动性和积极性，提高康复效果。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早期康复原则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康复治疗应尽早介入，在患者病情稳定后立即开始，以降低并发症风险，提高康复效果。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全面康复原则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康复医学应致力于患者的全面康复，包括身体、心理、职业和社会等方面。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康复医学的基本原则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康复医学的治疗方法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物理疗法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包括电疗、超声波治疗、光疗、冷疗、热疗等，主要用于缓解疼痛、改善局部血液循环等。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言语疗法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针对言语障碍患者进行的语言训练和治疗，帮助他们恢复语言能力。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作业疗法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通过设计特定的作业活动，帮助患者恢复日常生活能力，提高生活质量。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心理疗法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针对患者的心理问题，如焦虑、抑郁等，进行心理咨询和治疗。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功能评定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生活质量评定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心理评定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康复效果评定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康复医学的评估方法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04" r="1660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73" r="1667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对患者进行全面的功能评估，包括日常生活能力、运动能力、感知和认知能力等。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评估患者的生活质量，包括社会适应能力、家庭关系等方面。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评估患者的心理状态，如情绪状态、心理适应性等。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对康复治疗的效果进行评估，包括患者的康复进展、治疗效果等。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https://d.book118.com/808135111025006035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2024-09-13T21:09:44.301</cp:lastPrinted>
  <dcterms:created xsi:type="dcterms:W3CDTF">2024-09-13T13:09:44Z</dcterms:created>
  <dcterms:modified xsi:type="dcterms:W3CDTF">2024-09-13T13:09:46Z</dcterms:modified>
</cp:coreProperties>
</file>