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D7F237-19C9-4EA0-8F0F-FF85456A7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EC604-7D40-45AB-A4DD-D22EE0EF0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9AA34B-92FF-424B-AB1E-EC1191271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7570E9-F143-4AB2-B782-7DC1919A8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5B7AD3-9024-4086-9121-4865D2FAF9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7E6B8F-6F51-418E-AD09-AC01A0B754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FD99B5-CC0F-4E04-912A-45C1FB2A17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5234E9-CCB1-433D-A0A3-271A5BE5D5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17A8B6-7737-4F2D-80DA-8D1E8AEA51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B12FB3-4737-4A96-9DFB-D28C80556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54894-6EC1-46E3-A8A4-682F16AB2C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37057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会计研究方法第3章实证研究方法</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实证研究结果解读与评价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实证研究方法在会计领域的应用案例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实证研究方法优缺点及未来发展趋势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实证研究方法概述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实证研究方法是一种基于观察和实验数据的研究方法，旨在通过收集和分析实际数据来验证假设或理论。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实证研究方法强调数据的收集和分析，通过数据来验证假设或理论。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以数据为基础</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实证研究方法的实验设计和数据分析过程应具有可重复性，以便其他研究者能够验证和复制研究结果。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可重复性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实证研究方法强调研究的客观性和中立性，避免主观偏见对研究结果的影响。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客观性和中立性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与其他研究方法的比较</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与规范研究方法的比较</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规范研究方法主要关注应该如何的问题，通过逻辑推理和价值判断来推导结论。</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实证研究方法则关注实际是什么的问题，通过数据和统计分析来验证假设或理论。</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案例研究方法通过对特定案例的深入调查和分析来得出结论。</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实证研究方法则通过对大量样本的数据收集和分析来验证假设或理论，更具普遍性和代表性。</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与案例研究方法的比较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08" r="16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财务报告分析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会计准则制定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审计质量研究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公司治理研究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实证研究方法在会计研究中的应用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实证研究方法可用于分析公司的财务报告，评估其财务状况和经营绩效。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实证研究方法可用于评估审计师的工作质量和独立性，以及审计程序的有效性和效率。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实证研究方法可用于评估不同会计准则对公司财务报告的影响，为准则制定提供依据。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实证研究方法可用于分析公司治理结构、机制和有效性，以及与公司绩效的关系。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实证研究设计</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确定研究问题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明确研究目的和研究问题，是提出研究假设的基础。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理论依据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通过对相关理论和文献的回顾，找到支持研究假设的理论依据。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提出假设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根据理论依据和研究问题，提出具体的研究假设，包括零假设和备择假设。</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研究假设的提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753" r="217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数据来源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确定数据的来源和获取方式，如问卷调查、实验数据、公开数据库等。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确定研究总体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明确研究对象的范围和特征，确定研究总体。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抽样方法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根据研究总体和研究目的，选择合适的抽样方法，如随机抽样、分层抽样等。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样本选择与数据来源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变量定义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明确研究中涉及的变量的含义和范围，包括自变量、因变量和控制变量等。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变量测量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选择合适的测量工具和指标，对变量进行测量和评估，确保数据的准确性和可靠性。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变量处理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对收集到的数据进行预处理和整理，包括数据清洗、缺失值处理、异常值处理等。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变量设计与测量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模型选择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根据研究问题和假设，选择合适的统计模型或计量经济学模型。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模型构建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利用样本数据构建模型，并对模型参数进行估计。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模型检验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对构建的模型进行检验，包括模型的拟合度检验、参数的显著性检验等，以确保模型的合理性和有效性。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模型构建与检验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实证分析方法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确定研究对象，收集相关数据，并进行整理和归纳。</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数据收集与整理</a:t>
            </a:r>
          </a:p>
        </p:txBody>
      </p:sp>
      <p:pic>
        <p:nvPicPr>
          <p:cNvPr id="5" name="Picture 5"/>
          <p:cNvPicPr>
            <a:picLocks noChangeAspect="1"/>
          </p:cNvPicPr>
          <p:nvPr/>
        </p:nvPicPr>
        <p:blipFill>
          <a:blip r:embed="rId2"/>
          <a:srcRect l="18750" r="18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运用图表、表格等方式对数据进行可视化描述，包括数据的集中趋势、离散程度、分布形态等。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数据描述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通过对比不同组别或时间序列的数据，揭示数据间的差异和变化。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数据比较</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提出研究假设，通过构造检验统计量并计算p值，判断假设是否成立。</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假设检验</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根据样本数据计算总体参数的置信区间，评估参数估计的准确性和可靠性。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置信区间估计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通过比较不同组别间的方差，分析因素对结果变量的影响程度。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方差分析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推论性统计分析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多元线性回归</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建立多元线性回归模型，分析多个自变量对因变量的影响，并评估模型的拟合优度。</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主成分分析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通过降维技术提取多个变量中的主要信息，简化数据结构并揭示变量间的关系。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聚类分析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根据数据的相似性或距离将数据分成不同的组别，探索数据的内在结构。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多元统计分析方法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案例选择</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根据研究目的和问题选择合适的案例进行分析。</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数据收集</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通过多种途径收集与案例相关的数据和信息。</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案例分析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对收集的数据进行深入分析和挖掘，揭示案例的内在规律和特点。</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案例比较</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将不同案例进行比较分析，提炼共性和差异，为理论构建或实践应用提供参考。</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https://d.book118.com/808137057031006044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2024-09-24T03:57:13.785</cp:lastPrinted>
  <dcterms:created xsi:type="dcterms:W3CDTF">2024-09-23T19:57:13Z</dcterms:created>
  <dcterms:modified xsi:type="dcterms:W3CDTF">2024-09-23T19:57:15Z</dcterms:modified>
</cp:coreProperties>
</file>