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7743DE-CD7C-495B-9DCD-934DC1139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E65CD-4E78-485E-B095-26570EA28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A97F2-073C-41ED-AC47-16E586DFD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D7670-8442-4805-BDAA-C673ABAF1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AF1A4-2F5F-4A3A-A0AA-1DAD623B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F6DB5-6B94-4127-ACB5-FD26741C6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CBFCF-5C4A-410D-BCF6-C7DEDBABC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18CAF-AE77-43D2-9C3D-59E567CF1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BB826-E909-48E5-937D-7D572A104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D0B9D-A850-4765-B3D8-D4EB1D589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7C069-3FEC-4F0A-B468-189742CCA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3706311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肿瘤科个案护理的核心技能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肿瘤科个案护理案例分享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肿瘤科个案护理是一种针对肿瘤患者的个体化护理方法，它以患者为中心，根据患者的具体情况制定个性化的护理计划，以提高患者的生活质量和治疗效果。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具有个体化、全面性、专业性和人文关怀的特点。它注重患者的个体差异，提供全面的护理服务，包括生理、心理和社会方面的护理，同时强调专业知识和技能的应用，以及人文关怀和情感支持的给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肿瘤科个案护理的重要性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肿瘤科个案护理能够根据患者的具体情况制定个性化的治疗方案，从而提高治疗效果，促进患者的康复。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肿瘤科个案护理不仅关注患者的身体健康，还关注患者的心理健康和社会适应能力，从而改善患者的生活质量。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肿瘤科个案护理以患者为中心，注重患者的需求和感受，能够提升患者的满意度和信任度，增强医患之间的沟通和合作。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肿瘤科个案护理起源于20世纪70年代，当时随着肿瘤化疗和放疗等治疗方法的出现，患者对个体化护理的需求逐渐增加，肿瘤科个案护理逐渐发展起来。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和人们对健康需求的提高，肿瘤科个案护理不断发展完善。现代肿瘤科个案护理融合了先进的医疗技术、心理和社会支持等方面的内容，为患者提供更加全面、专业的护理服务。未来，肿瘤科个案护理将继续向着更加专业化和人性化的方向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肿瘤科个案护理的历史与发展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有效缓解患者疼痛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肿瘤科个案护理中，疼痛管理是一项重要的核心技能。护士需要掌握疼痛评估的方法，根据患者的疼痛程度和性质，采取适当的疼痛控制措施，如药物治疗、非药物治疗和心理支持等，以有效缓解患者的疼痛。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提供心理支持和情绪疏导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科患者常常面临巨大的心理压力和情绪困扰，因此心理护理也是肿瘤科个案护理的核心技能之一。护士需要关注患者的心理状态，提供个性化的心理支持和情绪疏导，帮助患者树立积极的心态，增强战胜疾病的信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确保患者获得充足的营养和水分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患者在治疗过程中常常出现营养不良和消化系统问题，因此营养与饮食护理也是肿瘤科个案护理的重要方面。护士需要评估患者的营养状况，提供个性化的饮食指导，确保患者获得充足的营养和水分，同时注意改善患者的食欲和消化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促进患者身体功能恢复和提高生活质量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肿瘤科个案护理的重要组成部分，其目的是促进患者身体功能恢复和提高生活质量。护士需要关注患者的身体状况，根据患者的具体情况制定个性化的康复计划，包括物理治疗、康复锻炼和日常活动指导等，帮助患者逐渐恢复身体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临终关怀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提供舒适和尊严的护理服务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终关怀是肿瘤科个案护理的重要环节，其目的是为即将离世的患者提供舒适和尊严的护理服务。护士需要关注患者的生命质量，尊重患者的意愿和信仰，与患者及其家属共同制定临终护理计划，提供疼痛控制、心理支持、生活照顾等服务，让患者在生命的最后阶段能够安详、宁静地度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肿瘤科个案护理案例分享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https://d.book118.com/808137063112006047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2024-09-29T01:47:10.994</cp:lastPrinted>
  <dcterms:created xsi:type="dcterms:W3CDTF">2024-09-28T17:47:11Z</dcterms:created>
  <dcterms:modified xsi:type="dcterms:W3CDTF">2024-09-28T17:47:13Z</dcterms:modified>
</cp:coreProperties>
</file>