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377D28-34CF-436E-A746-0764A562F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3C2754-E577-41DE-9DC5-7148A13B4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9CEEB8-D8C1-415F-85D9-A7383F86F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8BB60B-A978-4D5B-9B02-8CD1C144A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9BF904-221B-4BFD-A527-7366A3928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60DAEA-28AD-4F9A-8CD5-45B5B321B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60CB06-1588-41DE-B77B-E74F9CD57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811BFD-8AA2-4B52-A61A-B44348E7B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9EC425-432A-4C0A-9D0C-6B7A312A0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5816B5-649B-4276-A098-6D2C7A556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4D70D8-67D1-49DC-9C6D-26CBF3E1D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14103706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幼儿园园长培训课程八十六幼儿园园本改进与品牌升级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幼儿园园本现状及问题分析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幼儿园品牌建设与升级策略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幼儿园教育理念创新与实践探索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幼儿园特色课程开发与实施方案设计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幼儿园师资队伍建设与专业素养提升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幼儿园管理优化与运营效率提高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幼儿园园本现状及问题分析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幼儿园园本课程多样化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教师队伍素质提升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家园共育理念深入人心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722" r="572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667" r="5667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当前幼儿园园本现状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当前幼儿园园本课程呈现出多样化的特点，包括主题式、项目式、探究式等多种课程模式。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随着教育改革的推进，幼儿园教师队伍的素质得到了显著提升，为园本课程的实施提供了有力保障。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越来越多的幼儿园开始重视家园共育，将家长作为重要的教育资源，共同促进幼儿的发展。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767" r="17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课程目标模糊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部分幼儿园在制定园本课程时，课程目标不够明确，导致课程内容零散、缺乏系统性。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课程内容超载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为了追求全面性和多样性，一些幼儿园在课程内容上安排过多，导致幼儿学习压力过大。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忽视个体差异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部分幼儿园在课程实施过程中忽视幼儿的个体差异，采用一刀切的教学方式，不利于幼儿的个性化发展。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随着教育改革的深入推进，幼儿园需要不断改进园本课程，以适应新的教育理念和政策要求。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适应教育改革需求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通过改进园本课程，可以更加关注幼儿的兴趣、需求和个体差异，促进幼儿德、智、体、美等多方面的全面发展。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促进幼儿全面发展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优质的园本课程是幼儿园品牌形象的重要组成部分，通过改进园本课程可以提升幼儿园的品牌形象和社会声誉。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提升幼儿园品牌形象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改进必要性及意义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幼儿园品牌建设与升级策略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分析幼儿园所在地区的家庭背景、教育需求和消费能力，明确品牌定位的目标受众。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确定目标受众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提炼品牌核心价值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设计品牌形象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根据幼儿园的办学理念、教育特色和历史传统，提炼出具有独特性和吸引力的品牌核心价值。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结合品牌核心价值，设计易于识别和记忆的幼儿园品牌形象，包括标志、标准色、吉祥物等。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品牌定位与形象塑造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组织亲子活动、家长讲座、社区互动等线下活动，增强品牌与目标受众的互动和黏性。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利用社交媒体、教育论坛、博客等线上平台，发布幼儿园动态、教育理念和教学成果，提高品牌知名度和影响力。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线上推广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与相关机构、企业建立合作关系，共同举办活动或推广项目，提升品牌在行业内的地位和影响力。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合作与联盟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品牌传播与推广途径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提高教育质量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强化特色课程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关注家长反馈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营造校园文化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品牌价值提升举措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优化教育资源配置，提升教师素质和教学水平，确保幼儿园提供优质的教育服务。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根据品牌定位和目标受众需求，开发具有独特性和吸引力的特色课程，形成品牌的教育特色。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培育积极向上、和谐共融的校园文化氛围，增强师生对品牌的认同感和归属感。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建立有效的家长沟通机制，及时了解家长对幼儿园的意见和建议，持续改进和优化教育服务。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幼儿园教育理念创新与实践探索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注重全面发展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关注儿童德、智、体、美等多方面发展，培养儿童良好的品德、学习习惯和生活能力。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引入国际先进教育理念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学习和借鉴国际先进教育理念，如蒙特梭利教育法、瑞吉欧教育法等，结合本土实际进行融合创新。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强调儿童中心地位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尊重儿童个性发展，关注儿童兴趣需求，以儿童为中心设计教育活动和课程。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先进教育理念引入与融合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项目式学习模式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引导儿童围绕特定主题或项目进行探究式学习，培养儿童的问题解决能力和创新精神。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混龄教育模式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打破传统按年龄分班的模式，实施混龄教育，促进不同年龄段儿童之间的交流与合作。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成果展示与交流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定期组织各类活动，如儿童剧表演、美术作品展、音乐会等，展示教育成果，促进园所之间的交流与合作。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250" r="152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教育模式创新尝试及成果展示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https://d.book118.com/808141037062006033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2024-09-11T11:41:38.338</cp:lastPrinted>
  <dcterms:created xsi:type="dcterms:W3CDTF">2024-09-11T03:41:38Z</dcterms:created>
  <dcterms:modified xsi:type="dcterms:W3CDTF">2024-09-11T03:41:40Z</dcterms:modified>
</cp:coreProperties>
</file>