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D961F-A95E-4D8D-8621-DED5FB612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8E88E-44C2-46F7-A1D3-DB39FA7E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F050E-643E-4BD6-B889-A56D10AF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79C12-81BF-4ED5-8104-34F9760C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CCF3F3-3423-4894-8AA4-5489E185E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0BDCF-7D39-486D-9C0D-CBA6832F6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B4EB8-95F3-4A46-8048-CF2C084B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40478-83C8-4EF2-9A55-922FF6901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9C49F-A68E-4D1D-A035-F27C2FEA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AABA2-98D3-482A-91A0-2C271D82F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F2F1D-9E56-40DC-9789-20138CB28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141063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与爱情课件\n## 1.婚姻与爱情的定义与起源\n### 1.1婚姻与爱情的定义及其区别\n### 1.2婚姻与爱情的起源及其历史背景\n### 1.3婚姻与爱情在不同文化背景下的表现形式\n## 2.婚姻与爱情的心理因素\n### 2.1恋爱心理及其影响因素\n### 2.2婚姻心理及其影响因素\n### 2.3婚姻与爱情的心理调适与沟通技巧\n## 3.婚姻与爱情的社会因素\n### 3.1社会文化对婚姻与爱情的影响\n### 3.2社会经济对婚姻与爱情的影响\n### 3.3社会制度对婚姻与爱情的影响\n## 4.婚姻与爱情的伦理因素\n### 4.1婚姻与爱情的道德伦理\n### 4.2婚姻与爱情的法律责任\n### 4.3婚姻与爱情的伦理冲突与解决途径\n## 5.婚姻与爱情的变动与调整\n### 5.1婚姻与爱情的变动原因及表现\n### 5.2婚姻与爱情的调整策略与方法\n### 5.3婚姻与爱情的变动与调整案例分析\n## 6.婚姻与爱情的维护与保鲜\n### 6.1婚姻与爱情的维护方法\n### 6.2婚姻与爱情的保鲜技巧\n### 6.3婚姻与爱情的维护与保鲜案例分析\n## 7.婚姻与爱情的终结与重启\n### 7.1婚姻与爱情的终结原因及处理\n### 7.2婚姻与爱情的重启策略与方法\n### 7.3婚姻与爱情的终结与重启案例分析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婚姻与爱情课件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婚姻与爱情的定义与起源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法律层面的定义：根据法律规定，男女双方自愿结为夫妻，互负权利和义务的社会关系。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社会层面的定义：两个人共同生活，互相扶持，共同承担家庭责任和义务的亲密关系。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爱情的定义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情感层面的定义：对某个人或某些人产生强烈的爱慕、关心和依赖的情感。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心理层面的定义：对爱情对象的忠诚、关心、尊重和信任等心理状态。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婚姻与爱情的区别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目的不同：婚姻是为了共同生活，承担家庭责任和义务；爱情是个人情感的需求和体验。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形式不同：婚姻是法律和社会层面的关系，具有法定性和社会性；爱情是情感和心理层面的关系，具有私密性和个体性。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约束力不同：婚姻受到法律和社会的约束，离婚需要经过一定的程序；爱情没有明确的约束力，可以随时产生和消失。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婚姻与爱情的定义及其区别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生物学角度：人类为了繁衍后代，确保基因的传递，逐渐形成了婚姻制度。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社会学角度：随着人类社会的发展，为了维护社会秩序和家庭稳定，婚姻制度逐渐确立。</a:t>
                </a:r>
                <a:endParaRPr/>
              </a:p>
            </p:txBody>
          </p:sp>
          <p:sp>
            <p:nvSpPr>
              <p:cNvPr id="25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爱情的起源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生物学角度：人类在进化过程中，产生了对异性的吸引和爱慕，形成了爱情。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社会学角度：随着人类社会的发展，爱情观念逐渐形成，成为婚姻的基础。</a:t>
                </a:r>
                <a:endParaRPr/>
              </a:p>
            </p:txBody>
          </p:sp>
          <p:sp>
            <p:nvSpPr>
              <p:cNvPr id="25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婚姻与爱情的历史背景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古代社会：婚姻制度以家族利益为基础，爱情观念较为淡薄。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近现代社会：随着个人主义观念的兴起，婚姻与爱情的关系逐渐紧密，爱情成为婚姻的基础。</a:t>
                </a:r>
                <a:endParaRPr/>
              </a:p>
            </p:txBody>
          </p:sp>
          <p:sp>
            <p:nvSpPr>
              <p:cNvPr id="26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婚姻与爱情的起源及其历史背景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婚姻观念：强调个人自由选择，婚姻以爱情为基础。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爱情观念：强调浪漫、激情和个性，爱情在婚姻中占据重要地位。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西方文化背景下的婚姻与爱情</a:t>
                </a:r>
                <a:endParaRPr/>
              </a:p>
            </p:txBody>
          </p:sp>
        </p:grpSp>
        <p:grpSp>
          <p:nvGrpSpPr>
            <p:cNvPr id="27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婚姻观念：强调家族利益和社会责任，婚姻往往不以爱情为基础。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爱情观念：强调忠诚、尊重和包容，爱情在婚姻中地位相对较低。</a:t>
                </a:r>
                <a:endParaRPr/>
              </a:p>
            </p:txBody>
          </p:sp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东方文化背景下的婚姻与爱情</a:t>
                </a:r>
                <a:endParaRPr/>
              </a:p>
            </p:txBody>
          </p:sp>
        </p:grpSp>
        <p:grpSp>
          <p:nvGrpSpPr>
            <p:cNvPr id="27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婚姻观念：受到不同文化影响，呈现出多样性和包容性。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爱情观念：在不同文化背景下，表现出不同的特点和价值取向。</a:t>
                </a:r>
                <a:endParaRPr/>
              </a:p>
            </p:txBody>
          </p: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跨文化背景下的婚姻与爱情</a:t>
                </a:r>
                <a:endParaRPr/>
              </a:p>
            </p:txBody>
          </p:sp>
        </p:grpSp>
      </p:grpSp>
      <p:pic>
        <p:nvPicPr>
          <p:cNvPr id="27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婚姻与爱情在不同文化背景下的表现形式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婚姻与爱情的心理因素</a:t>
            </a:r>
            <a:endParaRPr/>
          </a:p>
        </p:txBody>
      </p:sp>
      <p:sp>
        <p:nvSpPr>
          <p:cNvPr id="28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恋爱心理</a:t>
                </a:r>
                <a:endParaRPr/>
              </a:p>
            </p:txBody>
          </p:sp>
          <p:sp>
            <p:nvSpPr>
              <p:cNvPr id="28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好感心理：对某个人产生好感，希望与之建立亲密关系。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吸引心理：被某个人吸引，愿意为之付出和努力。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依赖心理：对爱情对象产生依赖，希望得到关心和支持。</a:t>
                </a:r>
                <a:endParaRPr/>
              </a:p>
            </p:txBody>
          </p:sp>
          <p:sp>
            <p:nvSpPr>
              <p:cNvPr id="29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影响恋爱心理的因素</a:t>
                </a:r>
                <a:endParaRPr/>
              </a:p>
            </p:txBody>
          </p:sp>
          <p:sp>
            <p:nvSpPr>
              <p:cNvPr id="29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个人因素：性格、年龄、外貌等个人特征影响恋爱心理。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社会因素：社会地位、家庭背景、文化传统等社会因素影响恋爱心理。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环境因素：生活环境、工作环境、人际关系等环境因素影响恋爱心理。</a:t>
                </a:r>
                <a:endParaRPr/>
              </a:p>
            </p:txBody>
          </p:sp>
          <p:sp>
            <p:nvSpPr>
              <p:cNvPr id="29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恋爱心理及其影响因素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婚姻心理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安全感：对婚姻关系稳定和持续的期望和信心。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归属感：对家庭的归属感和依赖感。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支持感：在婚姻中得到支持和帮助的心理状态。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影响婚姻心理的因素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个人因素：性格、年龄、价值观等个人特征影响婚姻心理。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社会因素：社会地位、家庭背景、文化传统等社会因素影响婚姻心理。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关系因素：夫妻间的沟通、理解、信任等关系因素影响婚姻心理。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婚姻心理及其影响因素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心理调适</a:t>
                </a:r>
                <a:endParaRPr/>
              </a:p>
            </p:txBody>
          </p:sp>
          <p:sp>
            <p:nvSpPr>
              <p:cNvPr id="3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认知调适：正确认识和理解婚姻与爱情的本质和意义。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情感调适：学会表达和调节自己的情绪，保持心理健康。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行为调适：调整自己的行为，建立良好的婚姻关系和家庭氛围。</a:t>
                </a:r>
                <a:endParaRPr/>
              </a:p>
            </p:txBody>
          </p:sp>
          <p:sp>
            <p:nvSpPr>
              <p:cNvPr id="32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3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倾听技巧：认真倾听对方的观点和需求，增进理解和信任。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表达技巧：清晰、准确地表达自己的观点和需求，避免误解和冲突。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反馈技巧：给予对方积极的反馈，促进沟通的顺利进行。</a:t>
                </a:r>
                <a:endParaRPr/>
              </a:p>
            </p:txBody>
          </p:sp>
          <p:sp>
            <p:nvSpPr>
              <p:cNvPr id="33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婚姻与爱情的心理调适与沟通技巧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婚姻与爱情的社会因素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社会文化对婚姻与爱情的影响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社会文化对婚姻观念的影响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传统文化：强调家族利益和社会责任，婚姻往往不以爱情为基础。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现代文化：强调个人自由选择，婚姻以爱情为基础。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社会文化对爱情观念的影响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传统文化：强调忠诚、尊重和包容，爱情在婚姻中地位相对较低。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现代文化：强调浪漫、激情和个性，爱情在婚姻中占据重要地位。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社会经济对婚姻与爱情的影响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社会经济对婚姻观念的影响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经济发展水平较低的社会：婚姻观念较为保守，强调家族利益和社会责任。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经济发展水平较高的社会：婚姻观念较为开放，强调个人自由选择。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社会经济对爱情观念的影响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经济发展水平较低的社会：爱情观念较为保守，强调忠诚、尊重和包容。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经济发展水平较高的社会：爱情观念较为开放，强调浪漫、激情和个性。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社会制度对婚姻与爱情的影响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社会制度对婚姻观念的影响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封建制度：婚姻制度以家族利益为基础，爱情观念较为淡薄。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资本主义制度：婚姻观念逐渐开放，强调个人自由选择。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社会制度对爱情观念的影响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封建制度：爱情观念较为保守，强调忠诚、尊重和包容。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资本主义制度：爱情观念较为开放，强调浪漫、激情和个性。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婚姻与爱情的伦理因素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婚姻的道德伦理</a:t>
                </a:r>
                <a:endParaRPr/>
              </a:p>
            </p:txBody>
          </p:sp>
          <p:sp>
            <p:nvSpPr>
              <p:cNvPr id="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忠诚：对婚姻关系的忠诚，维护家庭的稳定和和谐。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尊重：尊重对方的权益和意愿，建立平等、和谐的婚姻关系。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包容：对对方的缺点和错误予以包容和理解，促进婚姻的和谐与稳定。</a:t>
                </a:r>
                <a:endParaRPr/>
              </a:p>
            </p:txBody>
          </p:sp>
          <p:sp>
            <p:nvSpPr>
              <p:cNvPr id="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爱情的道德伦理</a:t>
                </a:r>
                <a:endParaRPr/>
              </a:p>
            </p:txBody>
          </p:sp>
          <p:sp>
            <p:nvSpPr>
              <p:cNvPr id="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真诚：对爱情对象的真诚，不欺骗、不隐瞒。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信任：对爱情对象的信任，相互扶持，共同成长。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关爱：对爱情对象的关爱，关心对方的生活和情感需求。</a:t>
                </a:r>
                <a:endParaRPr/>
              </a:p>
            </p:txBody>
          </p:sp>
          <p:sp>
            <p:nvSpPr>
              <p:cNvPr id="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婚姻与爱情的道德伦理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https://d.book118.com/808141063005006040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婚姻与爱情课件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2024-09-18T03:08:58.233</cp:lastPrinted>
  <dcterms:created xsi:type="dcterms:W3CDTF">2024-09-17T19:08:58Z</dcterms:created>
  <dcterms:modified xsi:type="dcterms:W3CDTF">2024-09-17T19:09:00Z</dcterms:modified>
</cp:coreProperties>
</file>