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890DC-F8E2-49FE-9295-D3095BF6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47F54-BB72-4970-8B1D-B652FB1F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8EFAA-D078-4748-BD5F-4C74E169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9456E-5BE0-4CA3-A5E6-B003034C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257E1-91D3-4BC9-B9C3-4F5F520B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D574C-9CBF-48E7-B638-536E146B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61422-5DFD-43F5-98C5-392D4A807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C0F0D-B3CE-4D44-8235-4CC6A52B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2F6C9-70DD-42CE-BEB4-D2A89C90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EBFDC-1814-4B79-9DB5-FAEC981C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C92B-03C7-466C-98C9-915596D8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111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营销管理这本书的总结与反思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营销管理的实践与挑战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营销管理的反思与建议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营销管理是组织为了满足客户需求、实现盈利目标而进行的一系列市场导向的商业活动。其特点包括以客户为中心、注重市场调研、强调竞争分析和创新。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涉及组织内外部环境的分析、目标市场的选择、产品定位、价格策略、促销手段和分销渠道的管理等。它要求企业以客户为中心，深入了解客户需求，通过市场调研和竞争分析，制定相应的营销策略，以实现企业的商业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营销管理对于企业的发展至关重要，它能够提高企业的市场竞争力、促进销售增长、提升品牌形象和客户满意度，从而为企业创造更大的商业价值。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竞争激烈的市场环境中，企业要想取得成功，必须具备有效的营销管理。通过科学的营销管理，企业可以更好地满足客户需求，提高客户满意度和忠诚度，增加市场份额和销售额。同时，良好的营销管理也有助于企业树立品牌形象，提升品牌价值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营销管理的发展历程经历了从传统推销到现代营销观念的转变，其发展受到经济、社会和技术等多方面因素的影响。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营销管理以产品为中心，强调推销和促销手段。随着市场竞争的加剧和消费者需求的多样化，现代营销观念逐渐形成，强调以客户为中心，注重市场调研和目标市场的选择。近年来，随着互联网和数字技术的发展，营销管理正朝着数字化、数据化和智能化的方向发展。新的营销手段如社交媒体营销、内容营销和大数据分析等不断涌现，为企业提供了更多的商业机会和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营销管理的主要内容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市场调研与预测是营销管理中的基础环节，通过对市场需求的了解和预测，为企业的营销决策提供数据支持。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市场调研与预测是营销管理中的重要组成部分，它通过对市场环境、消费者需求、竞争态势等方面的调查和研究，为企业提供数据支持，帮助企业了解市场需求和趋势，从而制定更加精准的营销策略。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营销战略与计划是营销管理的核心，它为企业制定长期和短期的营销目标和计划，确保企业营销活动的有效性和持续性。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战略与计划是营销管理的关键环节，它根据市场调研与预测的结果，结合企业自身资源和能力，制定长期和短期的营销目标和计划。这些目标和计划包括市场定位、品牌建设、销售渠道拓展等方面的内容，以确保企业营销活动的有效性和持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营销战略与计划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产品策略是营销管理中的重要组成部分，它关注产品的设计、开发、改进和推广等方面，以满足市场需求和提升品牌形象。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营销管理中的关键环节之一，它关注产品的设计、开发、改进和推广等方面。通过制定合适的产品策略，企业可以满足市场需求，提升品牌形象，提高产品的竞争力和附加值。产品策略需要考虑产品的品质、功能、外观、价格等方面的因素，以确保产品的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定价策略是营销管理中的关键环节之一，它关注产品的价格制定、调整和竞争策略等方面，以确保企业的盈利和市场占有率。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是营销管理中不可或缺的一环，它关注产品的价格制定、调整和竞争策略等方面。通过制定合理的定价策略，企业可以确保产品的盈利和市场占有率。定价策略需要考虑成本、市场需求、竞争态势、产品定位等多个因素，以确保产品价格的合理性和竞争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https://d.book118.com/808141115113006036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2024-09-16T04:21:57.168</cp:lastPrinted>
  <dcterms:created xsi:type="dcterms:W3CDTF">2024-09-15T20:21:57Z</dcterms:created>
  <dcterms:modified xsi:type="dcterms:W3CDTF">2024-09-15T20:21:59Z</dcterms:modified>
</cp:coreProperties>
</file>