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59F93-5061-4736-B4B6-E2A0C3296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EA915-5487-44B2-AB56-1CB1B3DF4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53AFB-1955-471A-8A9E-D8F4747A0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BBCC2-3723-44A2-B05D-92F8732C6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A65D93-A091-4FA3-B5BD-D6DEE46E5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CA19F9-386F-4678-ABA5-A38689670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1FEFE9-F03A-435A-B79D-11A82A91A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D95E7-B529-42BF-88B9-2CF7B2329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2831D-5CC7-4F11-8BE8-63FC97DA3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60D3C-6A41-42A6-8B90-843774C7A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2A956-C6E1-4257-8BD1-0C0C3297B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41130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第八章预算和政府项目的成本—收益分析财政学教学课件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预算与政府项目概述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成本估算方法与技巧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收益评估方法及实践应用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成本-收益分析在预算编制中运用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政府项目决策中成本-收益分析实践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监督与评估机制完善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预算与政府项目概述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预算是指政府在一定时期内（通常为一年）的财政收支计划，反映政府的财政规模、结构和政策取向。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预算是政府进行财政管理和宏观调控的重要手段，通过预算的编制、审批、执行和监督，可以实现财政资源的合理配置、经济社会的稳定发展和公共服务的有效提供。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38" r="15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政府项目主要包括基础设施建设、公共服务、社会保障、环境保护、科研教育等领域。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政府项目通常具有投资规模大、建设周期长、社会效益显著等特点，同时也面临着资金来源、项目管理、风险控制等方面的挑战。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政府项目类型与特点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政府项目特点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政府项目类型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成本-收益分析是一种经济决策方法，通过对项目或政策的成本和收益进行量化和比较，以评估其经济效率和可行性。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成本-收益分析定义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-收益分析是财政学中的重要内容之一，它可以帮助政府决策者科学评估不同项目或政策的优劣，优化财政资源配置，提高公共资金的使用效率。同时，成本-收益分析也有助于增强政府决策的透明度和公信力，促进社会的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成本-收益分析在财政学中的重要性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成本-收益分析在财政学中的重要性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成本估算方法与技巧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直接与项目相关的成本，如原材料、直接人工等。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625" r="18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75" r="10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与项目间接相关的成本，如管理费用、销售费用等。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通过成本动因分析，确定成本对象与成本驱动因素之间的关系，从而识别直接成本和间接成本。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直接成本与间接成本识别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固定资产在使用过程中由于磨损、老化等原因造成的价值减少。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无形资产和长期待摊费用在其受益期内分期计入成本或费用的方法。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摊销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包括直线法、加速折旧法、产量法等，具体选择应根据资产性质和实际情况进行判断。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折旧与摊销计算方法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通过分析项目成本、收益等关键因素变化对项目经济指标的影响程度，找出敏感因素并确定其影响程度。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不确定性处理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采用概率分析、蒙特卡洛模拟等方法，对项目不确定性因素进行量化分析，并制定相应的风险应对措施。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在进行敏感性分析和不确定性处理时，应充分考虑各种可能情况，避免遗漏重要信息。同时，还需关注数据质量和可靠性问题，以确保分析结果的准确性和可信度。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敏感性分析和不确定性处理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收益评估方法及实践应用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静态投资回收期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动态投资回收期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净现值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内部收益率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经济效益评估指标介绍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163" r="1216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以项目的净收益回收项目投资所需要的时间，反映项目的财务盈利能力。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考虑资金时间价值后的投资回收期，更真实地反映项目投资回收情况。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项目未来现金流入与流出的现值之差，用于评估项目投资的净收益。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项目净现值等于零时的折现率，反映项目投资的内在报酬率。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案例对比法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利益相关者分析法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社会效益评估方法探讨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通过设计问卷，收集公众对项目社会效益的看法和意见。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借鉴类似项目的社会效益评估结果，进行对比分析。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邀请相关领域的专家对项目社会效益进行评估。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识别项目的利益相关者，分析项目对其产生的影响及效益。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https://d.book118.com/808141130034006032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2024-09-09T14:37:28.366</cp:lastPrinted>
  <dcterms:created xsi:type="dcterms:W3CDTF">2024-09-09T06:37:28Z</dcterms:created>
  <dcterms:modified xsi:type="dcterms:W3CDTF">2024-09-09T06:37:30Z</dcterms:modified>
</cp:coreProperties>
</file>