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33DE61-AAF0-4DD6-80B8-21EFA908A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8A7A7-4B1D-4CF0-8A69-D240894F8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311121-B50A-4459-9643-A95E1D617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909443-DC99-4CBE-BAF9-C0818A5BF9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67B37E-0781-40E2-9891-97099B3020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552105-841B-4E3F-AC69-E7871CBE91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95A6C7C-96C6-4F63-8ED0-76D64B9CC6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C3FA73-9829-480D-9361-E0BA8647A9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74725-DEBF-4DC9-BF13-79C8498E2E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1D0995-DC86-411A-809B-5F1134F58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BBE8CA-11D0-4945-A058-A54818F14C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814113113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环境污染责任风险识别与防范</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环境污染责任风险概述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环境污染责任风险识别</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环境污染责任风险评估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环境污染责任风险防范措施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环境污染责任风险监管与法律制度</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应对环境污染问题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随着工业化和城市化的快速发展，环境污染问题日益严重，对生态环境和人类健康造成巨大威胁。因此，识别环境污染责任风险并采取措施进行防范显得尤为重要。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促进可持续发展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环境污染责任风险的识别与防范有助于推动企业加强环境管理，采用更环保的生产方式和技术，促进经济、社会和环境的可持续发展。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799" r="379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777" b="137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603" b="1360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638" b="13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环境污染现状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简要概述当前环境污染的状况，包括大气、水、土壤等方面的污染情况。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责任风险识别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重点阐述如何识别环境污染责任风险，包括风险来源、类型、评估方法等方面。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防范措施与建议</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详细介绍针对识别出的环境污染责任风险应采取的防范措施和建议，包括政策、技术、管理等方面的措施。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环境污染责任风险概述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环境污染责任风险是指因环境污染行为导致的法律责任和经济损失的可能性。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具有潜伏性、长期性、复杂性和不确定性。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工业生产</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农业活动</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城市生活</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自然灾害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环境污染责任风险的来源</a:t>
              </a:r>
            </a:p>
          </p:txBody>
        </p:sp>
      </p:grpSp>
      <p:pic>
        <p:nvPicPr>
          <p:cNvPr id="28" name="Picture 28"/>
          <p:cNvPicPr>
            <a:picLocks noChangeAspect="1"/>
          </p:cNvPicPr>
          <p:nvPr/>
        </p:nvPicPr>
        <p:blipFill>
          <a:blip r:embed="rId2"/>
          <a:srcRect l="11703" r="1170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6984" r="6984"/>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4748" b="1474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包括废水、废气、废渣等工业废物的排放。</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农药、化肥的过度使用，畜禽养殖污染等。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生活垃圾、污水排放、汽车尾气等。</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地震、洪水等自然灾害导致的环境污染。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环境污染责任风险的影响</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对人类健康的影响</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污染物质可能导致人体健康问题，如癌症、呼吸系统疾病等。</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对经济发展的影响</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环境污染可能导致企业生产成本增加、市场竞争力下降，甚至面临法律责任和经济赔偿。</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对生态环境的影响</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污染物质可能对土壤、水源、空气等生态环境造成破坏，影响生物多样性。</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对社会稳定的影响</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环境污染可能引发社会不满和抗议，影响社会稳定和可持续发展。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环境污染责任风险识别</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750" r="10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通过收集资料、现场踏勘等方式，初步了解污染源的分布、类型、排放状况等。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初步调查</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风险筛查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详细评估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编制风险清单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运用专业知识和经验，对污染源进行初步的风险评估，确定可能存在的高风险源。</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对筛查出的高风险源进行详细的评估，包括污染物的种类、浓度、排放量、扩散范围等。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将评估结果汇总，编制环境污染责任风险清单，明确风险源、风险等级和应对措施。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风险识别方法与步骤</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4000" r="24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通过构建风险矩阵，对污染源的风险等级进行量化评估，为风险管理提供依据。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环境监测技术</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运用大气、水、土壤等环境监测技术，实时掌握污染物的排放和扩散情况。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地理信息系统（GIS）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利用GIS技术对污染源进行空间分析，直观展示污染源的分布和扩散趋势。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风险识别工具与技术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某化工园区环境污染责任风险识别</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通过对园区内化工企业的生产工艺、污染物排放等情况进行详细调查，识别出多个高风险源，并提出了相应的风险防范措施。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某城市饮用水源地环境污染责任风险识别</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针对城市饮用水源地的保护需求，对该区域的环境污染责任风险进行了全面识别，确保了饮用水安全。</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某河流域环境污染责任风险识别</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对河流沿岸的工业污染源、农业污染源等进行了详细的风险识别，为河流污染治理提供了有力支持。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风险识别实践案例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环境污染责任风险评估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https://d.book118.com/808141131132006036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2024-09-16T10:12:15.858</cp:lastPrinted>
  <dcterms:created xsi:type="dcterms:W3CDTF">2024-09-16T02:12:15Z</dcterms:created>
  <dcterms:modified xsi:type="dcterms:W3CDTF">2024-09-16T02:12:18Z</dcterms:modified>
</cp:coreProperties>
</file>