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6B616-4D25-42BD-834E-FD3B70D60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21EDD-E0E6-4007-987F-053E01AB6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476CF-8EB6-4455-AD5D-DD4C91815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A171D5-878A-4D9A-9A74-9BFB29D61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725995-1FC9-491F-88BB-60D2EF324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A2B438-679D-4E02-88F0-3ADF44F27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53718E-6DBC-4DD4-842A-5B5EB1B89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8E9234-FF77-4EE7-9AC0-C0ECCB6B7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7EEDFE-EE80-4FC2-900D-D9FB340D7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D8094-412E-46A6-9748-851A5BD4C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75663-BB19-48B6-BC5A-F31955398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4113604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赤藓糖醇项目招商引资方案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产品研发与技术创新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生产制造与品质控制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营销策略与渠道拓展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投资回报与风险评估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合作方式与政策支持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随着健康意识的提高，赤藓糖醇作为一种天然、低热量的甜味剂，在食品、饮料等领域的应用逐渐增多，市场规模不断扩大。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目前，国内外多家企业涉足赤藓糖醇领域，但市场整体集中度不高，尚未形成寡头垄断格局，为新进入者提供了机会。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随着消费者对健康、天然食品的追求，以及食品加工企业对降低糖分、提高产品健康性的需求，赤藓糖醇市场将持续增长。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赤藓糖醇市场现状及前景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政策支持与产业趋势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国家出台了一系列支持健康产业发展的政策，鼓励企业研发和生产健康食品，为赤藓糖醇项目提供了良好的政策环境。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产业趋势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随着健康产业的蓬勃发展，食品、饮料等行业对天然、低热量甜味剂的需求不断增加，赤藓糖醇作为一种优质的代糖产品，符合产业发展趋势。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赤藓糖醇项目的研发和创新是提高产品竞争力的关键，通过与高校、科研机构合作，引进先进技术，不断优化生产工艺和产品品质。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消费者需求特点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消费者更加关注产品的口感、品质和安全性；对于天然、低热量、无添加等属性有更高的偏好；愿意为高品质的健康食品支付更高的价格。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食品加工企业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食品加工企业是赤藓糖醇的主要目标客户群体，他们需求量大，对产品质量和稳定性要求高。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饮料生产企业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饮料生产企业对赤藓糖醇的需求也较大，尤其是在低糖、无糖饮料的生产中，赤藓糖醇是理想的甜味剂。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健康食品品牌商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随着健康意识的提高，越来越多的消费者选择购买健康食品，品牌商对赤藓糖醇等天然甜味剂的需求也在增加。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目标客户群体及需求特点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产品研发与技术创新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拥有30余人的专业研发团队，涵盖化学、生物、食品等多个学科背景。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92" r="15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研发成果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成功开发出高纯度赤藓糖醇制备技术，申请相关专利10余项，其中5项已获授权。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与多所高校和科研机构建立长期合作关系，共同推进赤藓糖醇领域的技术创新。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研发团队实力及成果展示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采用独特的生物发酵技术，实现高纯度赤藓糖醇的规模化生产，产品质量达到国际先进水平。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核心技术优势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围绕赤藓糖醇制备技术，已申请发明专利10余项，其中5项已获授权，形成完整的知识产权保护体系。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专利申请情况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通过持续的技术创新，不断优化生产工艺，提高产品纯度和生产效率，降低生产成本。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核心技术优势与专利申请情况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产品创新方向及未来发展规划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产品创新方向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开发赤藓糖醇系列产品，如不同纯度、不同粒度的产品，满足不同客户的需求；拓展赤藓糖醇在医药、化妆品等领域的应用。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未来发展规划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加大研发投入，持续推动技术创新和产品升级；扩大生产规模，提高市场占有率；加强品牌建设，提升产品知名度和美誉度。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生产制造与品质控制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根据工艺流程和产能需求，合理规划生产线布局，确保生产流程顺畅、高效。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生产线布局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选用先进的生产设备，提高生产效率和产品质量，降低能耗和维修成本。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根据市场需求和企业发展目标，制定合理的产能规划，确保生产能力与市场需求相匹配。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产能规划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生产线建设及产能规划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616" r="661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建立完善的供应链管理体系，加强与供应商的合作与沟通，确保原材料供应稳定、及时。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选择优质的原材料供应商，确保原材料质量稳定、可靠，价格合理。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制定合理的采购策略，包括采购周期、采购量、价格谈判等，降低采购成本。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原材料采购与供应链管理策略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https://d.book118.com/808141136046006025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2024-09-01T22:51:51.626</cp:lastPrinted>
  <dcterms:created xsi:type="dcterms:W3CDTF">2024-09-01T14:51:51Z</dcterms:created>
  <dcterms:modified xsi:type="dcterms:W3CDTF">2024-09-01T14:51:53Z</dcterms:modified>
</cp:coreProperties>
</file>