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CE347-9A89-4539-AF77-A738A16B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DF4A-2BA0-493F-A474-CCD7949EE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C6E98-CA2A-4A44-9BFC-7CD6FFA9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B4464-9CB3-4A7B-A523-ABCCA9638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18239-B36C-46C8-B5E2-A6783B47D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252BC-C217-4CD8-A484-890B93BE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CF704-9AE5-404B-929B-B2B952E5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A23E5-C403-4049-8D53-C44F8443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6E53B-FE5A-44B7-9E07-DD70DBE6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F805-888B-4D32-83E6-A33B79D8A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CFAE0-F245-4C35-AD4E-CEBDF826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113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现代诗歌默写与解析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诗歌默写技巧与方法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诗歌解析方法与步骤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现代诗歌默写实践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现代诗歌解析案例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推广现代诗歌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现代诗歌在当代文学中占据重要地位，通过默写和解析可以让更多人了解和欣赏现代诗歌。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诗歌是中华文化的重要组成部分，通过默写和解析现代诗歌，可以进一步传承和弘扬中华文化。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提高文学素养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通过对现代诗歌的深入学习和解析，可以提高个人的文学素养和审美能力。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加深对诗歌的理解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通过默写和解析现代诗歌，可以更加深入地理解诗歌的主题、情感和意象，从而更好地领悟诗人的创作意图。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默写和解析现代诗歌需要较高的语言表达能力，通过对诗歌的深入分析和表达，可以提高个人的语言表达能力。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拓展文学视野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现代诗歌具有多样性和创新性，通过默写和解析可以拓展个人的文学视野，了解不同风格和流派的诗歌作品。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诗歌默写与解析的重要性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现代诗歌是指20世纪初至今的诗歌作品，它突破了传统诗歌的格律和形式束缚，更加注重个性化和自由表达。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现代诗歌具有语言简练、意象生动、内涵丰富、形式多样等特点。它追求独特的艺术效果和审美体验，常常通过象征、隐喻、意象等手法来表达诗人的情感和思考。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初期现代诗歌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20世纪初，随着新文化运动的兴起，中国诗歌开始追求个性化和自由表达。初期现代诗歌主要表现为对传统文化的反叛和对西方文化的借鉴，代表诗人有胡适、郭沫若等。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中期现代诗歌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20世纪50-70年代，现代诗歌进入中期发展阶段。诗人们开始更加深入地探索诗歌的艺术性和审美性，注重意象的营造和语言的锤炼，代表诗人有艾青、北岛等。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当代现代诗歌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20世纪80年代至今，现代诗歌进入当代发展阶段。诗人们继续探索诗歌的多样性和创新性，同时关注社会现实和人类命运，代表诗人有海子、余秀华等。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20世纪90年代后出现的一个诗歌流派，注重个性化和创新性的表达，关注社会现实和人类命运。代表诗人有海子、余秀华等。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新月派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20世纪20年代出现的一个诗歌流派，主张理性节制情感，追求诗歌的格律美和建筑美。代表诗人有徐志摩、闻一多等。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九叶派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20世纪40年代出现的一个诗歌流派，注重诗歌的意象和语言的锤炼，追求诗歌的深度和内涵。代表诗人有辛笛、陈敬容等。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朦胧派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20世纪70年代末出现的一个诗歌流派，主张表现自我和内心的真实感受，追求诗歌的朦胧美和意象美。代表诗人有北岛、舒婷等。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现代诗歌的主要流派和代表诗人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诗歌默写技巧与方法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理解诗歌的意境和情感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深入阅读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仔细阅读诗歌，理解诗人的情感和观点，把握诗歌的主题和意境。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背景了解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了解诗人的其他作品及时代背景等元素，有助于更好地理解诗歌的情感和意境。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想象与联想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通过想象和联想，将诗歌中的意象和场景在脑海中形成画面，加深对诗歌意境的感知。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掌握诗歌的韵律和节奏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韵律识别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感知诗歌中的轻重音、停顿等节奏特征，体会诗歌的节奏感。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节奏感知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朗诵与模仿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通过朗诵和模仿，熟悉和掌握诗歌的韵律和节奏，提高默写时的准确性和流畅度。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识别诗歌中的韵脚、韵式等韵律特征，注意押韵的方式和规律。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用词精准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注意诗歌中用词的精准和恰当，理解并掌握诗人的用词习惯和风格。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修辞运用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识别并分析诗歌中的修辞手法，如比喻、拟人、夸张等，体会其表达效果。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意象捕捉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捕捉诗歌中的意象，理解其象征意义和情感表达，有助于更好地默写诗歌。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注重诗歌的用词和修辞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诗歌解析方法与步骤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确定诗歌的主题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通过仔细阅读诗歌，理解诗人的创作背景和动机，进而确定诗歌的主题。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分析诗歌的意象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意象是诗歌中表达情感和主题的重要手段，通过分析诗歌中的意象，可以深入理解诗人的情感和思想。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分析诗歌的主题和意象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包括比喻、拟人、夸张等，这些修辞手法可以增强诗歌的表现力和感染力。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分析诗歌的修辞手法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诗歌的结构和节奏是诗人表达情感和主题的重要手段，通过分析诗歌的结构和节奏，可以深入理解诗人的创作技巧和风格。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探讨诗歌的结构和节奏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探讨诗歌的艺术手法和表现技巧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https://d.book118.com/808141137074006031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2024-09-08T13:36:26.414</cp:lastPrinted>
  <dcterms:created xsi:type="dcterms:W3CDTF">2024-09-08T05:36:26Z</dcterms:created>
  <dcterms:modified xsi:type="dcterms:W3CDTF">2024-09-08T05:36:28Z</dcterms:modified>
</cp:coreProperties>
</file>