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C6E352-27A5-4103-B523-4F5C8C3B7D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98F8A7-5C0F-4180-BF96-6450BE7CCE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24EF3E-BB50-4892-BA98-18B305ADA9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F9F41A-DDAF-43B4-8D0C-D37409EE47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024C5E-C505-498F-BA0C-368B6E6993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2DBB25-400A-4E0D-BA63-0F0D69E3ED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94D205-C179-4BDF-AAC1-41FC07E96B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A1EC31-43F2-447F-9E3F-CB99D406D6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9A0998-85C0-464A-9C89-34E80B0B8C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89A122-80AF-4B57-AEB4-10894AAC90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C25C73-3254-41D4-97C6-18DCC31F4E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14114107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心理危机评估对领导力发展的帮助</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心理危机评估概述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领导力发展中的心理危机</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心理危机评估在领导力发展中的应用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成功案例与经验分享</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提升领导力效果</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应对复杂环境</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促进个人成长</a:t>
            </a:r>
          </a:p>
        </p:txBody>
      </p:sp>
      <p:pic>
        <p:nvPicPr>
          <p:cNvPr id="5" name="Picture 5"/>
          <p:cNvPicPr>
            <a:picLocks noChangeAspect="1"/>
          </p:cNvPicPr>
          <p:nvPr/>
        </p:nvPicPr>
        <p:blipFill>
          <a:blip r:embed="rId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通过心理危机评估，领导者可以更好地理解自己的心理状态，从而在面对挑战和压力时做出更明智的决策。</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现代商业环境日益复杂，领导者需要具备更高的心理素质来应对不确定性。心理危机评估可以帮助他们预防和应对潜在的心理问题。</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心理危机评估不仅有助于领导者应对当前挑战，还可以促进他们的个人成长和长期发展。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Freeform 13"/>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自我认知的增强</a:t>
            </a:r>
          </a:p>
        </p:txBody>
      </p:sp>
      <p:sp>
        <p:nvSpPr>
          <p:cNvPr id="15" name="TextBox 15"/>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情绪智力的提升</a:t>
            </a:r>
          </a:p>
        </p:txBody>
      </p:sp>
      <p:sp>
        <p:nvSpPr>
          <p:cNvPr id="16" name="TextBox 16"/>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压力应对能力的改善</a:t>
            </a:r>
          </a:p>
        </p:txBody>
      </p:sp>
      <p:sp>
        <p:nvSpPr>
          <p:cNvPr id="17" name="TextBox 17"/>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决策质量的提高</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领导力发展与心理危机评估的关系</a:t>
              </a:r>
            </a:p>
          </p:txBody>
        </p:sp>
      </p:grpSp>
      <p:sp>
        <p:nvSpPr>
          <p:cNvPr id="40" name="TextBox 40"/>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情绪智力是领导力的重要组成部分。心理危机评估可以帮助领导者提高情绪感知、理解和管理能力，从而更有效地与他人沟通和合作。</a:t>
            </a:r>
          </a:p>
        </p:txBody>
      </p:sp>
      <p:sp>
        <p:nvSpPr>
          <p:cNvPr id="41" name="TextBox 41"/>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心理危机评估通过深入了解领导者的个性、价值观和情绪反应，帮助他们增强自我认知，从而更好地理解自己的行为和决策。</a:t>
            </a:r>
          </a:p>
        </p:txBody>
      </p:sp>
      <p:sp>
        <p:nvSpPr>
          <p:cNvPr id="42" name="TextBox 42"/>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心理危机评估通过揭示领导者的潜在心理问题和挑战，有助于他们做出更明智、更理性的决策，进而提高决策质量。</a:t>
            </a:r>
          </a:p>
        </p:txBody>
      </p:sp>
      <p:sp>
        <p:nvSpPr>
          <p:cNvPr id="43" name="TextBox 43"/>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领导者常常面临巨大的压力。心理危机评估可以帮助他们识别压力来源，并提供有效的应对策略，从而改善他们的压力应对能力。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心理危机评估概述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心理危机评估定义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原理</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心理危机评估基于心理学、精神医学和相关学科的理论，通过专业的评估工具和技术，对个体的心理状态、情绪、认知和行为进行全面、深入的评估，以制定针对性的干预措施。</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心理危机评估是一种系统性的方法，用于识别、理解和应对个体在面临重大压力或逆境时可能出现的心理问题或危机。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142086"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142086"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急性应激反应</a:t>
            </a:r>
          </a:p>
        </p:txBody>
      </p:sp>
      <p:sp>
        <p:nvSpPr>
          <p:cNvPr id="9" name="TextBox 9"/>
          <p:cNvSpPr txBox="1"/>
          <p:nvPr/>
        </p:nvSpPr>
        <p:spPr>
          <a:xfrm>
            <a:off x="1542696"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抑郁症</a:t>
            </a:r>
          </a:p>
        </p:txBody>
      </p:sp>
      <p:sp>
        <p:nvSpPr>
          <p:cNvPr id="10" name="TextBox 10"/>
          <p:cNvSpPr txBox="1"/>
          <p:nvPr/>
        </p:nvSpPr>
        <p:spPr>
          <a:xfrm>
            <a:off x="6922201"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创伤后应激障碍（PTSD）</a:t>
            </a:r>
          </a:p>
        </p:txBody>
      </p:sp>
      <p:sp>
        <p:nvSpPr>
          <p:cNvPr id="11" name="TextBox 11"/>
          <p:cNvSpPr txBox="1"/>
          <p:nvPr/>
        </p:nvSpPr>
        <p:spPr>
          <a:xfrm>
            <a:off x="6922201"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焦虑症</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常见的心理危机类型</a:t>
              </a:r>
            </a:p>
          </p:txBody>
        </p:sp>
      </p:grpSp>
      <p:sp>
        <p:nvSpPr>
          <p:cNvPr id="34" name="TextBox 34"/>
          <p:cNvSpPr txBox="1"/>
          <p:nvPr/>
        </p:nvSpPr>
        <p:spPr>
          <a:xfrm>
            <a:off x="1542696"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由突发事件或创伤性事件引起的短暂性心理障碍，表现为焦虑、恐惧、抑郁等症状。</a:t>
            </a:r>
          </a:p>
        </p:txBody>
      </p:sp>
      <p:sp>
        <p:nvSpPr>
          <p:cNvPr id="35" name="TextBox 35"/>
          <p:cNvSpPr txBox="1"/>
          <p:nvPr/>
        </p:nvSpPr>
        <p:spPr>
          <a:xfrm>
            <a:off x="6922201"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由创伤性事件引起的长期心理障碍，表现为反复出现的恐惧、回忆、噩梦等症状。</a:t>
            </a:r>
          </a:p>
        </p:txBody>
      </p:sp>
      <p:sp>
        <p:nvSpPr>
          <p:cNvPr id="36" name="TextBox 36"/>
          <p:cNvSpPr txBox="1"/>
          <p:nvPr/>
        </p:nvSpPr>
        <p:spPr>
          <a:xfrm>
            <a:off x="1542696"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一种持续的情绪低落状态，常导致兴趣丧失、活力减退、睡眠障碍等问题。</a:t>
            </a:r>
          </a:p>
        </p:txBody>
      </p:sp>
      <p:sp>
        <p:nvSpPr>
          <p:cNvPr id="37" name="TextBox 37"/>
          <p:cNvSpPr txBox="1"/>
          <p:nvPr/>
        </p:nvSpPr>
        <p:spPr>
          <a:xfrm>
            <a:off x="7027295"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一种持续的、过度的担忧和恐惧状态，常导致心慌、胸闷、呼吸急促等身体症状。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面试评估</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心理测验</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观察法</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综合评估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评估方法和工具</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通过与个体进行面对面的交流，了解其心理状态、情绪、认知和行为。</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使用标准化的心理测验量表，如抑郁自评量表、焦虑自评量表等，对个体的心理状态进行量化评估。</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将面试评估、心理测验和观察法等多种方法结合起来，对个体的心理危机进行全面、深入的评估。</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通过观察个体的行为表现、情绪反应等，了解其心理状态。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领导力发展中的心理危机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高期望与自我要求</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领导者通常对自己和团队有较高期望，当现实与期望不符时，可能产生挫败感和焦虑。</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角色转变与适应</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领导者在职业生涯中经常面临角色转变，如从基层员工晋升到管理层，或从单一职责转向全面管理。这种转变可能带来心理压力和适应困难。</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人际关系挑战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领导者需要处理复杂的人际关系，包括与上级、下属、同事和客户的沟通。处理不当可能导致信任危机和团队士气低落。</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领导力发展中的挑战与压力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心理危机可能导致领导者在决策时犹豫不决、缺乏自信，甚至做出错误决策。</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决策能力下降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团队士气受损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工作效率降低</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领导者的心理状态直接影响团队氛围。心理危机可能导致团队士气低落、缺乏凝聚力。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心理危机可能导致领导者工作效率降低、注意力不集中，影响工作质量和进度。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心理危机对领导力的影响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注意领导者是否出现情绪波动、易怒或暴躁、焦虑或抑郁等情绪变化。</a:t>
            </a:r>
          </a:p>
        </p:txBody>
      </p:sp>
      <p:pic>
        <p:nvPicPr>
          <p:cNvPr id="4" name="Picture 4"/>
          <p:cNvPicPr>
            <a:picLocks noChangeAspect="1"/>
          </p:cNvPicPr>
          <p:nvPr/>
        </p:nvPicPr>
        <p:blipFill>
          <a:blip r:embed="rId2"/>
          <a:srcRect l="13125" r="131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4542" r="14542"/>
          <a:stretch>
            <a:fillRect/>
          </a:stretch>
        </p:blipFill>
        <p:spPr>
          <a:xfrm>
            <a:off x="5168347" y="1536628"/>
            <a:ext cx="1898908"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0010" r="1001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观察情绪变化</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观察领导者的工作状态，如是否经常分心、工作效率下降、决策困难等。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评估工作状态</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留意领导者的行为改变，如社交活动减少、回避某些任务或场合、过度饮酒或吸烟等。</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了解行为改变</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识别领导力发展中的心理危机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https://d.book118.com/808141141074006031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2024-09-08T13:36:28.906</cp:lastPrinted>
  <dcterms:created xsi:type="dcterms:W3CDTF">2024-09-08T05:36:28Z</dcterms:created>
  <dcterms:modified xsi:type="dcterms:W3CDTF">2024-09-08T05:36:31Z</dcterms:modified>
</cp:coreProperties>
</file>