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8660C5-BC95-4D5D-BF0E-CA7671A16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A6B5EE-1132-48FF-8FDD-1F6199B22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4713EB-C64F-4B56-9FAE-0CEA7D845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FF2E8B-BD1B-4C70-A6F7-7EDA15365D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3CAD81-A3BF-438C-847E-1A630374CD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991777-BB0D-4A56-94EB-1B4E049A4C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EE9B00-46C3-4B5B-B2C1-F02316498D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53311D-521D-4780-8F3F-851C4FB226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DE9464-D72D-4B0A-9CCF-38AF95CD67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233772-DB76-4E72-BEAF-8946399510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E2200D-138C-46BC-84C3-E0F396EAB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4200604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精细化水情预测</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水情预测的重要性与应用
 精细化水情预测的基本概念
 数据收集与处理的方法
 水情模型的选择与建立
 模型参数的率定与优化
 预测结果的评价与检验
 精细化水情预测的不确定性
 未来研究与展望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水情预测的重要性与应用</a:t>
            </a:r>
          </a:p>
        </p:txBody>
      </p:sp>
      <p:sp>
        <p:nvSpPr>
          <p:cNvPr id="3" name="Subtitle 2"/>
          <p:cNvSpPr>
            <a:spLocks noGrp="1"/>
          </p:cNvSpPr>
          <p:nvPr>
            <p:ph type="subTitle" idx="1"/>
          </p:nvPr>
        </p:nvSpPr>
        <p:spPr/>
        <p:txBody>
          <a:bodyPr/>
          <a:lstStyle/>
          <a:p>
            <a:r>
              <a:t>精细化水情预测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水情预测的重要性与应用</a:t>
            </a:r>
          </a:p>
        </p:txBody>
      </p:sp>
      <p:sp>
        <p:nvSpPr>
          <p:cNvPr id="3" name="Text Placeholder 2"/>
          <p:cNvSpPr>
            <a:spLocks noGrp="1"/>
          </p:cNvSpPr>
          <p:nvPr>
            <p:ph type="body" idx="1"/>
          </p:nvPr>
        </p:nvSpPr>
        <p:spPr/>
        <p:txBody>
          <a:bodyPr/>
          <a:lstStyle/>
          <a:p>
            <a:r>
              <a:t>水情预测的重要性</a:t>
            </a:r>
          </a:p>
        </p:txBody>
      </p:sp>
      <p:sp>
        <p:nvSpPr>
          <p:cNvPr id="4" name="Content Placeholder 3"/>
          <p:cNvSpPr>
            <a:spLocks noGrp="1"/>
          </p:cNvSpPr>
          <p:nvPr>
            <p:ph sz="half" idx="2"/>
          </p:nvPr>
        </p:nvSpPr>
        <p:spPr/>
        <p:txBody>
          <a:bodyPr/>
          <a:lstStyle/>
          <a:p>
            <a:r>
              <a:t>1.提高防洪减灾能力：精细化水情预测能够提前预警洪水等灾害，为防洪减灾提供决策支持，减少灾害损失。</a:t>
            </a:r>
          </a:p>
          <a:p>
            <a:r>
              <a:t>2.优化水资源配置：准确的水情预测有助于合理规划和调配水资源，提高水资源利用效率，保障供水安全。</a:t>
            </a:r>
          </a:p>
          <a:p>
            <a:r>
              <a:t>3.促进生态文明建设：水情预测有助于保护水生态环境，维护生态平衡，推动生态文明建设。</a:t>
            </a:r>
          </a:p>
          <a:p/>
        </p:txBody>
      </p:sp>
      <p:sp>
        <p:nvSpPr>
          <p:cNvPr id="5" name="Text Placeholder 4"/>
          <p:cNvSpPr>
            <a:spLocks noGrp="1"/>
          </p:cNvSpPr>
          <p:nvPr>
            <p:ph type="body" idx="3"/>
          </p:nvPr>
        </p:nvSpPr>
        <p:spPr/>
        <p:txBody>
          <a:bodyPr/>
          <a:lstStyle/>
          <a:p>
            <a:r>
              <a:t>水情预测的应用领域</a:t>
            </a:r>
          </a:p>
        </p:txBody>
      </p:sp>
      <p:sp>
        <p:nvSpPr>
          <p:cNvPr id="6" name="Content Placeholder 5"/>
          <p:cNvSpPr>
            <a:spLocks noGrp="1"/>
          </p:cNvSpPr>
          <p:nvPr>
            <p:ph sz="half" idx="4"/>
          </p:nvPr>
        </p:nvSpPr>
        <p:spPr/>
        <p:txBody>
          <a:bodyPr/>
          <a:lstStyle/>
          <a:p>
            <a:r>
              <a:t>1.水库调度：水情预测为水库调度提供科学依据，有助于提高水库调节性能，保障供水、发电、防洪等多目标协同实现。</a:t>
            </a:r>
          </a:p>
          <a:p>
            <a:r>
              <a:t>2.河流水位控制：通过预测河流水位变化，为河道管理和航运安全提供决策支持。</a:t>
            </a:r>
          </a:p>
          <a:p>
            <a:r>
              <a:t>3.农田水利：水情预测有助于农田灌溉和排水计划的制定，提高农田水利设施的利用效率。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水情预测的重要性与应用</a:t>
            </a:r>
          </a:p>
        </p:txBody>
      </p:sp>
      <p:sp>
        <p:nvSpPr>
          <p:cNvPr id="3" name="Text Placeholder 2"/>
          <p:cNvSpPr>
            <a:spLocks noGrp="1"/>
          </p:cNvSpPr>
          <p:nvPr>
            <p:ph type="body" idx="1"/>
          </p:nvPr>
        </p:nvSpPr>
        <p:spPr/>
        <p:txBody>
          <a:bodyPr/>
          <a:lstStyle/>
          <a:p>
            <a:r>
              <a:t>水情预测技术发展趋势</a:t>
            </a:r>
          </a:p>
        </p:txBody>
      </p:sp>
      <p:sp>
        <p:nvSpPr>
          <p:cNvPr id="4" name="Content Placeholder 3"/>
          <p:cNvSpPr>
            <a:spLocks noGrp="1"/>
          </p:cNvSpPr>
          <p:nvPr>
            <p:ph sz="half" idx="2"/>
          </p:nvPr>
        </p:nvSpPr>
        <p:spPr/>
        <p:txBody>
          <a:bodyPr/>
          <a:lstStyle/>
          <a:p>
            <a:r>
              <a:t>1.数据驱动：随着大数据和人工智能技术的发展，数据驱动的水情预测方法将得到更广泛应用，提高预测精度和效率。</a:t>
            </a:r>
          </a:p>
          <a:p>
            <a:r>
              <a:t>2.模型融合：融合不同模型的优点，形成多模型集成的水情预测系统，以适应不同场景和需求。</a:t>
            </a:r>
          </a:p>
          <a:p>
            <a:r>
              <a:t>3.实时监测与动态调整：加强实时监测与动态调整，提高水情预测的时效性和准确性。</a:t>
            </a:r>
          </a:p>
          <a:p/>
        </p:txBody>
      </p:sp>
      <p:sp>
        <p:nvSpPr>
          <p:cNvPr id="5" name="Text Placeholder 4"/>
          <p:cNvSpPr>
            <a:spLocks noGrp="1"/>
          </p:cNvSpPr>
          <p:nvPr>
            <p:ph type="body" idx="3"/>
          </p:nvPr>
        </p:nvSpPr>
        <p:spPr/>
        <p:txBody>
          <a:bodyPr/>
          <a:lstStyle/>
          <a:p>
            <a:r>
              <a:t>水情预测的挑战与对策</a:t>
            </a:r>
          </a:p>
        </p:txBody>
      </p:sp>
      <p:sp>
        <p:nvSpPr>
          <p:cNvPr id="6" name="Content Placeholder 5"/>
          <p:cNvSpPr>
            <a:spLocks noGrp="1"/>
          </p:cNvSpPr>
          <p:nvPr>
            <p:ph sz="half" idx="4"/>
          </p:nvPr>
        </p:nvSpPr>
        <p:spPr/>
        <p:txBody>
          <a:bodyPr/>
          <a:lstStyle/>
          <a:p>
            <a:r>
              <a:t>1.数据获取与共享：加强数据获取与共享，提高数据质量和时效性，为水情预测提供有力支持。</a:t>
            </a:r>
          </a:p>
          <a:p>
            <a:r>
              <a:t>2.模型精度与可靠性：持续改进模型算法，提高模型精度和可靠性，以适应复杂多变的水情条件。</a:t>
            </a:r>
          </a:p>
          <a:p>
            <a:r>
              <a:t>3.人才队伍建设：加强人才培养和引进，建设高素质人才队伍，为水情预测工作提供人才保障。</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水情预测的重要性与应用</a:t>
            </a:r>
          </a:p>
        </p:txBody>
      </p:sp>
      <p:sp>
        <p:nvSpPr>
          <p:cNvPr id="3" name="Text Placeholder 2"/>
          <p:cNvSpPr>
            <a:spLocks noGrp="1"/>
          </p:cNvSpPr>
          <p:nvPr>
            <p:ph type="body" idx="1"/>
          </p:nvPr>
        </p:nvSpPr>
        <p:spPr/>
        <p:txBody>
          <a:bodyPr/>
          <a:lstStyle/>
          <a:p>
            <a:r>
              <a:t>水情预测的政策支持与发展环境</a:t>
            </a:r>
          </a:p>
        </p:txBody>
      </p:sp>
      <p:sp>
        <p:nvSpPr>
          <p:cNvPr id="4" name="Content Placeholder 3"/>
          <p:cNvSpPr>
            <a:spLocks noGrp="1"/>
          </p:cNvSpPr>
          <p:nvPr>
            <p:ph sz="half" idx="2"/>
          </p:nvPr>
        </p:nvSpPr>
        <p:spPr/>
        <p:txBody>
          <a:bodyPr/>
          <a:lstStyle/>
          <a:p>
            <a:r>
              <a:t>1.政策支持：加强政策引导和支持，加大投入力度，推动水情预测技术的研发和应用。</a:t>
            </a:r>
          </a:p>
          <a:p>
            <a:r>
              <a:t>2.法规与标准建设：完善相关法规和标准体系，规范水情预测工作，提高预测结果的权威性和可信度。</a:t>
            </a:r>
          </a:p>
          <a:p>
            <a:r>
              <a:t>3.公众认知与参与：加强公众对水情预测重要性的宣传和教育，提高公众认知和参与度，形成全社会共同关注和支持的良好氛围。</a:t>
            </a:r>
          </a:p>
          <a:p/>
        </p:txBody>
      </p:sp>
      <p:sp>
        <p:nvSpPr>
          <p:cNvPr id="5" name="Text Placeholder 4"/>
          <p:cNvSpPr>
            <a:spLocks noGrp="1"/>
          </p:cNvSpPr>
          <p:nvPr>
            <p:ph type="body" idx="3"/>
          </p:nvPr>
        </p:nvSpPr>
        <p:spPr/>
        <p:txBody>
          <a:bodyPr/>
          <a:lstStyle/>
          <a:p>
            <a:r>
              <a:t>水情预测的未来发展前景</a:t>
            </a:r>
          </a:p>
        </p:txBody>
      </p:sp>
      <p:sp>
        <p:nvSpPr>
          <p:cNvPr id="6" name="Content Placeholder 5"/>
          <p:cNvSpPr>
            <a:spLocks noGrp="1"/>
          </p:cNvSpPr>
          <p:nvPr>
            <p:ph sz="half" idx="4"/>
          </p:nvPr>
        </p:nvSpPr>
        <p:spPr/>
        <p:txBody>
          <a:bodyPr/>
          <a:lstStyle/>
          <a:p>
            <a:r>
              <a:t>1.技术创新：随着科技的不断进步，水情预测技术将不断创新，提高预测精度和时效性。</a:t>
            </a:r>
          </a:p>
          <a:p>
            <a:r>
              <a:t>2.多元化应用：水情预测将在更多领域得到应用，为水资源管理、防灾减灾、生态文明建设等多方面提供有力支撑。</a:t>
            </a:r>
          </a:p>
          <a:p>
            <a:r>
              <a:t>3.国际化发展：加强国际合作与交流，推动水情预测技术的国际化发展，为全球水资源管理和可持续发展作出贡献。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精细化水情预测的基本概念</a:t>
            </a:r>
          </a:p>
        </p:txBody>
      </p:sp>
      <p:sp>
        <p:nvSpPr>
          <p:cNvPr id="3" name="Subtitle 2"/>
          <p:cNvSpPr>
            <a:spLocks noGrp="1"/>
          </p:cNvSpPr>
          <p:nvPr>
            <p:ph type="subTitle" idx="1"/>
          </p:nvPr>
        </p:nvSpPr>
        <p:spPr/>
        <p:txBody>
          <a:bodyPr/>
          <a:lstStyle/>
          <a:p>
            <a:r>
              <a:t>精细化水情预测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精细化水情预测的基本概念</a:t>
            </a:r>
          </a:p>
        </p:txBody>
      </p:sp>
      <p:sp>
        <p:nvSpPr>
          <p:cNvPr id="3" name="Text Placeholder 2"/>
          <p:cNvSpPr>
            <a:spLocks noGrp="1"/>
          </p:cNvSpPr>
          <p:nvPr>
            <p:ph type="body" idx="1"/>
          </p:nvPr>
        </p:nvSpPr>
        <p:spPr/>
        <p:txBody>
          <a:bodyPr/>
          <a:lstStyle/>
          <a:p>
            <a:r>
              <a:t>精细化水情预测的概念</a:t>
            </a:r>
          </a:p>
        </p:txBody>
      </p:sp>
      <p:sp>
        <p:nvSpPr>
          <p:cNvPr id="4" name="Content Placeholder 3"/>
          <p:cNvSpPr>
            <a:spLocks noGrp="1"/>
          </p:cNvSpPr>
          <p:nvPr>
            <p:ph sz="half" idx="2"/>
          </p:nvPr>
        </p:nvSpPr>
        <p:spPr/>
        <p:txBody>
          <a:bodyPr/>
          <a:lstStyle/>
          <a:p>
            <a:r>
              <a:t>1.精细化水情预测是一种利用先进技术和方法对水情进行高精度预测的方法。</a:t>
            </a:r>
          </a:p>
          <a:p>
            <a:r>
              <a:t>2.通过收集和分析大量数据，精细化水情预测可以提供更准确、更具体的水情信息。</a:t>
            </a:r>
          </a:p>
          <a:p>
            <a:r>
              <a:t>3.精细化水情预测可以帮助更好地管理和利用水资源，提高防洪抗旱能力。</a:t>
            </a:r>
          </a:p>
          <a:p/>
        </p:txBody>
      </p:sp>
      <p:sp>
        <p:nvSpPr>
          <p:cNvPr id="5" name="Text Placeholder 4"/>
          <p:cNvSpPr>
            <a:spLocks noGrp="1"/>
          </p:cNvSpPr>
          <p:nvPr>
            <p:ph type="body" idx="3"/>
          </p:nvPr>
        </p:nvSpPr>
        <p:spPr/>
        <p:txBody>
          <a:bodyPr/>
          <a:lstStyle/>
          <a:p>
            <a:r>
              <a:t>精细化水情预测的原理</a:t>
            </a:r>
          </a:p>
        </p:txBody>
      </p:sp>
      <p:sp>
        <p:nvSpPr>
          <p:cNvPr id="6" name="Content Placeholder 5"/>
          <p:cNvSpPr>
            <a:spLocks noGrp="1"/>
          </p:cNvSpPr>
          <p:nvPr>
            <p:ph sz="half" idx="4"/>
          </p:nvPr>
        </p:nvSpPr>
        <p:spPr/>
        <p:txBody>
          <a:bodyPr/>
          <a:lstStyle/>
          <a:p>
            <a:r>
              <a:t>1.精细化水情预测基于物理学、水文学、气象学等多个学科的原理。</a:t>
            </a:r>
          </a:p>
          <a:p>
            <a:r>
              <a:t>2.通过建立数学模型和利用计算机技术，对水情变化进行模拟和预测。</a:t>
            </a:r>
          </a:p>
          <a:p>
            <a:r>
              <a:t>3.精细化水情预测需要考虑多种因素，如降雨、蒸发、地形、土壤等。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精细化水情预测的基本概念</a:t>
            </a:r>
          </a:p>
        </p:txBody>
      </p:sp>
      <p:sp>
        <p:nvSpPr>
          <p:cNvPr id="3" name="Text Placeholder 2"/>
          <p:cNvSpPr>
            <a:spLocks noGrp="1"/>
          </p:cNvSpPr>
          <p:nvPr>
            <p:ph type="body" idx="1"/>
          </p:nvPr>
        </p:nvSpPr>
        <p:spPr/>
        <p:txBody>
          <a:bodyPr/>
          <a:lstStyle/>
          <a:p>
            <a:r>
              <a:t>精细化水情预测的技术方法</a:t>
            </a:r>
          </a:p>
        </p:txBody>
      </p:sp>
      <p:sp>
        <p:nvSpPr>
          <p:cNvPr id="4" name="Content Placeholder 3"/>
          <p:cNvSpPr>
            <a:spLocks noGrp="1"/>
          </p:cNvSpPr>
          <p:nvPr>
            <p:ph sz="half" idx="2"/>
          </p:nvPr>
        </p:nvSpPr>
        <p:spPr/>
        <p:txBody>
          <a:bodyPr/>
          <a:lstStyle/>
          <a:p>
            <a:r>
              <a:t>1.精细化水情预测可以采用多种技术方法，如数值模型、统计模型、机器学习等。</a:t>
            </a:r>
          </a:p>
          <a:p>
            <a:r>
              <a:t>2.不同的技术方法各有优缺点，需要根据实际情况选择合适的方法。</a:t>
            </a:r>
          </a:p>
          <a:p>
            <a:r>
              <a:t>3.技术方法的不断发展可以提高精细化水情预测的精度和效率。</a:t>
            </a:r>
          </a:p>
          <a:p/>
        </p:txBody>
      </p:sp>
      <p:sp>
        <p:nvSpPr>
          <p:cNvPr id="5" name="Text Placeholder 4"/>
          <p:cNvSpPr>
            <a:spLocks noGrp="1"/>
          </p:cNvSpPr>
          <p:nvPr>
            <p:ph type="body" idx="3"/>
          </p:nvPr>
        </p:nvSpPr>
        <p:spPr/>
        <p:txBody>
          <a:bodyPr/>
          <a:lstStyle/>
          <a:p>
            <a:r>
              <a:t>精细化水情预测的数据收集与处理</a:t>
            </a:r>
          </a:p>
        </p:txBody>
      </p:sp>
      <p:sp>
        <p:nvSpPr>
          <p:cNvPr id="6" name="Content Placeholder 5"/>
          <p:cNvSpPr>
            <a:spLocks noGrp="1"/>
          </p:cNvSpPr>
          <p:nvPr>
            <p:ph sz="half" idx="4"/>
          </p:nvPr>
        </p:nvSpPr>
        <p:spPr/>
        <p:txBody>
          <a:bodyPr/>
          <a:lstStyle/>
          <a:p>
            <a:r>
              <a:t>1.精细化水情预测需要大量的数据支持，包括水文数据、气象数据、地理信息数据等。</a:t>
            </a:r>
          </a:p>
          <a:p>
            <a:r>
              <a:t>2.数据收集需要通过多种途径和方法，如观测站、遥感、社会调查等。</a:t>
            </a:r>
          </a:p>
          <a:p>
            <a:r>
              <a:t>3.数据处理需要采用专业的技术和方法，保证数据的准确性和可靠性。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精细化水情预测的基本概念</a:t>
            </a:r>
          </a:p>
        </p:txBody>
      </p:sp>
      <p:sp>
        <p:nvSpPr>
          <p:cNvPr id="3" name="Text Placeholder 2"/>
          <p:cNvSpPr>
            <a:spLocks noGrp="1"/>
          </p:cNvSpPr>
          <p:nvPr>
            <p:ph type="body" idx="1"/>
          </p:nvPr>
        </p:nvSpPr>
        <p:spPr/>
        <p:txBody>
          <a:bodyPr/>
          <a:lstStyle/>
          <a:p>
            <a:r>
              <a:t>精细化水情预测的应用领域</a:t>
            </a:r>
          </a:p>
        </p:txBody>
      </p:sp>
      <p:sp>
        <p:nvSpPr>
          <p:cNvPr id="4" name="Content Placeholder 3"/>
          <p:cNvSpPr>
            <a:spLocks noGrp="1"/>
          </p:cNvSpPr>
          <p:nvPr>
            <p:ph sz="half" idx="2"/>
          </p:nvPr>
        </p:nvSpPr>
        <p:spPr/>
        <p:txBody>
          <a:bodyPr/>
          <a:lstStyle/>
          <a:p>
            <a:r>
              <a:t>1.精细化水情预测可以应用于多个领域，如防洪、抗旱、水资源管理、生态保护等。</a:t>
            </a:r>
          </a:p>
          <a:p>
            <a:r>
              <a:t>2.在不同领域的应用中，需要根据具体需求和情况制定相应的预测方案。</a:t>
            </a:r>
          </a:p>
          <a:p>
            <a:r>
              <a:t>3.精细化水情预测的应用可以提高水资源利用效率，减少灾害损失，促进可持续发展。</a:t>
            </a:r>
          </a:p>
          <a:p/>
        </p:txBody>
      </p:sp>
      <p:sp>
        <p:nvSpPr>
          <p:cNvPr id="5" name="Text Placeholder 4"/>
          <p:cNvSpPr>
            <a:spLocks noGrp="1"/>
          </p:cNvSpPr>
          <p:nvPr>
            <p:ph type="body" idx="3"/>
          </p:nvPr>
        </p:nvSpPr>
        <p:spPr/>
        <p:txBody>
          <a:bodyPr/>
          <a:lstStyle/>
          <a:p>
            <a:r>
              <a:t>精细化水情预测的未来发展趋势</a:t>
            </a:r>
          </a:p>
        </p:txBody>
      </p:sp>
      <p:sp>
        <p:nvSpPr>
          <p:cNvPr id="6" name="Content Placeholder 5"/>
          <p:cNvSpPr>
            <a:spLocks noGrp="1"/>
          </p:cNvSpPr>
          <p:nvPr>
            <p:ph sz="half" idx="4"/>
          </p:nvPr>
        </p:nvSpPr>
        <p:spPr/>
        <p:txBody>
          <a:bodyPr/>
          <a:lstStyle/>
          <a:p>
            <a:r>
              <a:t>1.随着技术的不断进步和应用需求的不断提高，精细化水情预测将会得到更广泛的应用。</a:t>
            </a:r>
          </a:p>
          <a:p>
            <a:r>
              <a:t>2.未来发展趋势包括技术方法的不断创新、数据收集与处理的自动化和智能化、应用领域的拓展等。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数据收集与处理的方法</a:t>
            </a:r>
          </a:p>
        </p:txBody>
      </p:sp>
      <p:sp>
        <p:nvSpPr>
          <p:cNvPr id="3" name="Subtitle 2"/>
          <p:cNvSpPr>
            <a:spLocks noGrp="1"/>
          </p:cNvSpPr>
          <p:nvPr>
            <p:ph type="subTitle" idx="1"/>
          </p:nvPr>
        </p:nvSpPr>
        <p:spPr/>
        <p:txBody>
          <a:bodyPr/>
          <a:lstStyle/>
          <a:p>
            <a:r>
              <a:t>精细化水情预测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数据收集与处理的方法</a:t>
            </a:r>
          </a:p>
        </p:txBody>
      </p:sp>
      <p:sp>
        <p:nvSpPr>
          <p:cNvPr id="3" name="Text Placeholder 2"/>
          <p:cNvSpPr>
            <a:spLocks noGrp="1"/>
          </p:cNvSpPr>
          <p:nvPr>
            <p:ph type="body" idx="1"/>
          </p:nvPr>
        </p:nvSpPr>
        <p:spPr/>
        <p:txBody>
          <a:bodyPr/>
          <a:lstStyle/>
          <a:p>
            <a:r>
              <a:t>数据收集和传输</a:t>
            </a:r>
          </a:p>
        </p:txBody>
      </p:sp>
      <p:sp>
        <p:nvSpPr>
          <p:cNvPr id="4" name="Content Placeholder 3"/>
          <p:cNvSpPr>
            <a:spLocks noGrp="1"/>
          </p:cNvSpPr>
          <p:nvPr>
            <p:ph sz="half" idx="2"/>
          </p:nvPr>
        </p:nvSpPr>
        <p:spPr/>
        <p:txBody>
          <a:bodyPr/>
          <a:lstStyle/>
          <a:p>
            <a:r>
              <a:t>1.数据采集设备的选择和布置：根据水情监测需要，选用合适的设备，并确保设备在监测区域内均匀分布。</a:t>
            </a:r>
          </a:p>
          <a:p>
            <a:r>
              <a:t>2.数据传输方式和频率：根据设备性能和监测需求，选择合适的数据传输方式和频率，确保数据传输稳定性和实时性。</a:t>
            </a:r>
          </a:p>
          <a:p/>
        </p:txBody>
      </p:sp>
      <p:sp>
        <p:nvSpPr>
          <p:cNvPr id="5" name="Text Placeholder 4"/>
          <p:cNvSpPr>
            <a:spLocks noGrp="1"/>
          </p:cNvSpPr>
          <p:nvPr>
            <p:ph type="body" idx="3"/>
          </p:nvPr>
        </p:nvSpPr>
        <p:spPr/>
        <p:txBody>
          <a:bodyPr/>
          <a:lstStyle/>
          <a:p>
            <a:r>
              <a:t>数据预处理</a:t>
            </a:r>
          </a:p>
        </p:txBody>
      </p:sp>
      <p:sp>
        <p:nvSpPr>
          <p:cNvPr id="6" name="Content Placeholder 5"/>
          <p:cNvSpPr>
            <a:spLocks noGrp="1"/>
          </p:cNvSpPr>
          <p:nvPr>
            <p:ph sz="half" idx="4"/>
          </p:nvPr>
        </p:nvSpPr>
        <p:spPr/>
        <p:txBody>
          <a:bodyPr/>
          <a:lstStyle/>
          <a:p>
            <a:r>
              <a:t>1.数据清洗：对收集到的数据进行清洗，去除异常值和错误数据。</a:t>
            </a:r>
          </a:p>
          <a:p>
            <a:r>
              <a:t>2.数据标准化：对清洗后的数据进行标准化处理，统一数据格式和量纲。</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数据收集与处理的方法</a:t>
            </a:r>
          </a:p>
        </p:txBody>
      </p:sp>
      <p:sp>
        <p:nvSpPr>
          <p:cNvPr id="3" name="Text Placeholder 2"/>
          <p:cNvSpPr>
            <a:spLocks noGrp="1"/>
          </p:cNvSpPr>
          <p:nvPr>
            <p:ph type="body" idx="1"/>
          </p:nvPr>
        </p:nvSpPr>
        <p:spPr/>
        <p:txBody>
          <a:bodyPr/>
          <a:lstStyle/>
          <a:p>
            <a:r>
              <a:t>数据存储与管理</a:t>
            </a:r>
          </a:p>
        </p:txBody>
      </p:sp>
      <p:sp>
        <p:nvSpPr>
          <p:cNvPr id="4" name="Content Placeholder 3"/>
          <p:cNvSpPr>
            <a:spLocks noGrp="1"/>
          </p:cNvSpPr>
          <p:nvPr>
            <p:ph sz="half" idx="2"/>
          </p:nvPr>
        </p:nvSpPr>
        <p:spPr/>
        <p:txBody>
          <a:bodyPr/>
          <a:lstStyle/>
          <a:p>
            <a:r>
              <a:t>1.数据库选择：选择稳定可靠、容量大的数据库进行数据存储。</a:t>
            </a:r>
          </a:p>
          <a:p>
            <a:r>
              <a:t>2.数据备份与恢复：制定数据备份和恢复方案，确保数据安全。</a:t>
            </a:r>
          </a:p>
          <a:p/>
        </p:txBody>
      </p:sp>
      <p:sp>
        <p:nvSpPr>
          <p:cNvPr id="5" name="Text Placeholder 4"/>
          <p:cNvSpPr>
            <a:spLocks noGrp="1"/>
          </p:cNvSpPr>
          <p:nvPr>
            <p:ph type="body" idx="3"/>
          </p:nvPr>
        </p:nvSpPr>
        <p:spPr/>
        <p:txBody>
          <a:bodyPr/>
          <a:lstStyle/>
          <a:p>
            <a:r>
              <a:t>数据分析与挖掘</a:t>
            </a:r>
          </a:p>
        </p:txBody>
      </p:sp>
      <p:sp>
        <p:nvSpPr>
          <p:cNvPr id="6" name="Content Placeholder 5"/>
          <p:cNvSpPr>
            <a:spLocks noGrp="1"/>
          </p:cNvSpPr>
          <p:nvPr>
            <p:ph sz="half" idx="4"/>
          </p:nvPr>
        </p:nvSpPr>
        <p:spPr/>
        <p:txBody>
          <a:bodyPr/>
          <a:lstStyle/>
          <a:p>
            <a:r>
              <a:t>1.数据分析方法：利用统计学和机器学习等方法，对收集到的数据进行分析和挖掘。</a:t>
            </a:r>
          </a:p>
          <a:p>
            <a:r>
              <a:t>2.数据挖掘结果的应用：将数据挖掘结果应用到水情预测中，提高预测精度。</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数据收集与处理的方法</a:t>
            </a:r>
          </a:p>
        </p:txBody>
      </p:sp>
      <p:sp>
        <p:nvSpPr>
          <p:cNvPr id="3" name="Text Placeholder 2"/>
          <p:cNvSpPr>
            <a:spLocks noGrp="1"/>
          </p:cNvSpPr>
          <p:nvPr>
            <p:ph type="body" idx="1"/>
          </p:nvPr>
        </p:nvSpPr>
        <p:spPr/>
        <p:txBody>
          <a:bodyPr/>
          <a:lstStyle/>
          <a:p>
            <a:r>
              <a:t>数据共享与交换</a:t>
            </a:r>
          </a:p>
        </p:txBody>
      </p:sp>
      <p:sp>
        <p:nvSpPr>
          <p:cNvPr id="4" name="Content Placeholder 3"/>
          <p:cNvSpPr>
            <a:spLocks noGrp="1"/>
          </p:cNvSpPr>
          <p:nvPr>
            <p:ph sz="half" idx="2"/>
          </p:nvPr>
        </p:nvSpPr>
        <p:spPr/>
        <p:txBody>
          <a:bodyPr/>
          <a:lstStyle/>
          <a:p>
            <a:r>
              <a:t>1.数据共享平台的建设：建设水情数据共享平台，实现不同部门和机构之间的数据共享。</a:t>
            </a:r>
          </a:p>
          <a:p>
            <a:r>
              <a:t>2.数据交换标准的制定：制定统一的数据交换标准，方便不同系统之间的数据交换。</a:t>
            </a:r>
          </a:p>
          <a:p/>
        </p:txBody>
      </p:sp>
      <p:sp>
        <p:nvSpPr>
          <p:cNvPr id="5" name="Text Placeholder 4"/>
          <p:cNvSpPr>
            <a:spLocks noGrp="1"/>
          </p:cNvSpPr>
          <p:nvPr>
            <p:ph type="body" idx="3"/>
          </p:nvPr>
        </p:nvSpPr>
        <p:spPr/>
        <p:txBody>
          <a:bodyPr/>
          <a:lstStyle/>
          <a:p>
            <a:r>
              <a:t>数据安全与隐私保护</a:t>
            </a:r>
          </a:p>
        </p:txBody>
      </p:sp>
      <p:sp>
        <p:nvSpPr>
          <p:cNvPr id="6" name="Content Placeholder 5"/>
          <p:cNvSpPr>
            <a:spLocks noGrp="1"/>
          </p:cNvSpPr>
          <p:nvPr>
            <p:ph sz="half" idx="4"/>
          </p:nvPr>
        </p:nvSpPr>
        <p:spPr/>
        <p:txBody>
          <a:bodyPr/>
          <a:lstStyle/>
          <a:p>
            <a:r>
              <a:t>1.数据加密与传输安全：采用加密技术确保数据传输的安全性。</a:t>
            </a:r>
          </a:p>
          <a:p>
            <a:r>
              <a:t>2.数据隐私保护：制定数据隐私保护政策，确保个人隐私不被泄露。</a:t>
            </a:r>
          </a:p>
          <a:p>
            <a:r>
              <a:t>以上内容仅供参考，具体施工方案需要根据实际情况进行调整和优化。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水情模型的选择与建立</a:t>
            </a:r>
          </a:p>
        </p:txBody>
      </p:sp>
      <p:sp>
        <p:nvSpPr>
          <p:cNvPr id="3" name="Subtitle 2"/>
          <p:cNvSpPr>
            <a:spLocks noGrp="1"/>
          </p:cNvSpPr>
          <p:nvPr>
            <p:ph type="subTitle" idx="1"/>
          </p:nvPr>
        </p:nvSpPr>
        <p:spPr/>
        <p:txBody>
          <a:bodyPr/>
          <a:lstStyle/>
          <a:p>
            <a:r>
              <a:t>精细化水情预测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https://d.book118.com/808142006041006027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水情预测的重要性与应用</vt:lpstr>
      <vt:lpstr> 水情预测的重要性与应用</vt:lpstr>
      <vt:lpstr> 水情预测的重要性与应用</vt:lpstr>
      <vt:lpstr> 水情预测的重要性与应用</vt:lpstr>
      <vt:lpstr> 精细化水情预测的基本概念</vt:lpstr>
      <vt:lpstr> 精细化水情预测的基本概念</vt:lpstr>
      <vt:lpstr> 精细化水情预测的基本概念</vt:lpstr>
      <vt:lpstr> 精细化水情预测的基本概念</vt:lpstr>
      <vt:lpstr> 数据收集与处理的方法</vt:lpstr>
      <vt:lpstr> 数据收集与处理的方法</vt:lpstr>
      <vt:lpstr> 数据收集与处理的方法</vt:lpstr>
      <vt:lpstr> 数据收集与处理的方法</vt:lpstr>
      <vt:lpstr> 水情模型的选择与建立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2024-09-05T01:09:13.228</cp:lastPrinted>
  <dcterms:created xsi:type="dcterms:W3CDTF">2024-09-04T17:09:13Z</dcterms:created>
  <dcterms:modified xsi:type="dcterms:W3CDTF">2024-09-04T17:09:15Z</dcterms:modified>
</cp:coreProperties>
</file>