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3E817A-3910-4308-A0CE-A628987A40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5A34EF-1C0F-4F5D-8E0B-4BA938EA77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4AAD38-116F-43E3-82EB-379E108227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76F0B1-6695-4ADB-9B88-4A8825DFA9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9892B4-BE26-4F6D-9697-D151F484D7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3540DF6-C744-4046-BB83-98A833DEF7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7C14823-85AD-41B6-9396-956A645EEB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869450-1FC1-4A03-BFA4-CB94438EE4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BD8AEC-E2AC-4AA9-A845-4711A34909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5B0EC9-F83C-4398-9B34-B3B0DF9F3A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B3974D-215B-40E5-85EA-F138BE199E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8142071005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客户需求沟通中的有效团队协作与合作技巧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团队协作与合作在客户需求沟通中的重要性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建立高效团队协作的基石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客户需求沟通中的团队协作策略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与外部合作伙伴协同满足客户需求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应对团队协作中的挑战与冲突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不断提升团队协作与合作能力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团队协作与合作在客户需求沟通中的重要性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9686" b="968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提升沟通效率与准确性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明确分工与责任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在客户需求沟通中，明确的分工和责任划分有助于提高团队协作的效率，避免工作重复或遗漏，确保信息的准确传递。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建立有效沟通机制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通过定期会议、邮件、即时通讯工具等方式，建立团队内部和与客户之间的有效沟通机制，确保信息畅通，及时反馈和处理问题。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共享信息与资源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团队成员之间应充分共享信息和资源，以便更好地了解客户需求，为客户提供更优质的服务。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通过跨部门、跨团队的协同合作，打破信息壁垒，实现资源共享和优势互补，提高团队协作的整体效能。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强化内部协同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积极与供应商、合作伙伴等外部资源建立合作关系，共同为客户提供更全面、更专业的解决方案。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寻求外部合作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0010" r="10010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在团队协作中，建立信任与尊重的氛围至关重要。团队成员应相互信任、尊重彼此的专业知识和经验，共同为团队目标努力。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建立信任与尊重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加强内部协同与外部合作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333" r="19333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通过团队协作与合作，可以更好地确保项目的质量。团队成员可以相互监督和检查工作成果，及时发现和纠正问题，确保项目按照客户的要求和标准进行。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确保项目质量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团队协作可以显著提高工作效率。通过分工合作和资源共享，团队成员可以更快地完成任务，减少浪费的时间和资源。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团队协作与合作有助于提升客户满意度。通过更好地理解和满足客户需求，提供优质的服务和产品，可以增强客户对团队的信任和忠诚度。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提升客户满意度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促进项目成功与客户满意度提升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建立高效团队协作的基石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在项目开始阶段，与客户充分沟通，明确项目目标、预期成果和关键里程碑。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设定清晰目标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角色分工明确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目标与角色调整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793" r="1279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根据团队成员的专业技能和经验，合理分配角色与责任，确保每个成员都能发挥所长。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在项目推进过程中，根据实际情况灵活调整目标和角色分工，保持团队的高效协作。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明确目标与角色定位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鼓励团队成员之间真诚交流，分享想法和意见，避免沟通障碍和误解。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3540" r="3540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真诚沟通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尊重团队成员的多样性，包括不同的背景、观点和经验，激发团队的创造力和创新力。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尊重多样性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通过诚实、透明和负责任的行为建立信任，增强团队成员之间的互信和合作意愿。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建立信任与尊重氛围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有效倾听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在沟通过程中，注重倾听团队成员和客户的意见和需求，理解对方的立场和关注点。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定期会议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设立定期的团队会议和客户沟通会议，确保信息及时、准确地传递，促进团队协作和客户满意度的提升。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清晰表达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用简洁明了的语言表达观点和需求，避免使用模糊或晦涩的词汇，确保信息准确传达。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111" r="14111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427" r="1242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制定有效沟通机制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客户需求沟通中的团队协作策略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明确各部门职责与分工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在协作过程中，明确各部门的职责与分工，避免工作重复或遗漏，提高工作效率。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强化跨部门沟通与协调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鼓励不同部门之间加强沟通与协调，及时解决问题和矛盾，确保团队协作顺畅进行。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建立跨部门协作机制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通过定期会议、跨部门项目小组等方式，促进不同部门之间的信息交流与合作，共同应对客户需求。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476" r="12476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跨部门协同作战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2148" b="214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了解团队成员的专业背景、技能和经验，充分利用他们的特长，为团队协作贡献力量。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发掘团队成员特长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根据团队成员的优势和不足，合理搭配工作任务，形成互补合作关系，提高团队整体绩效。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促进团队成员互补合作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激发团队成员的创新意识，鼓励他们积极提出新想法和建议，促进团队成员之间的紧密合作。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鼓励团队成员创新与合作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利用多样化团队成员优势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https://d.book118.com/808142071005006031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2024-09-07T17:12:14.493</cp:lastPrinted>
  <dcterms:created xsi:type="dcterms:W3CDTF">2024-09-07T09:12:14Z</dcterms:created>
  <dcterms:modified xsi:type="dcterms:W3CDTF">2024-09-07T09:12:16Z</dcterms:modified>
</cp:coreProperties>
</file>