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E040C-24BB-4A00-9ABA-FE3ABE8C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6EAA9-3FED-4055-88BC-A718484B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2AA6-BC5F-4103-816C-07B35175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B512C-95C2-4F21-846B-5285AD53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55B5F-4257-4A56-B29B-EB46BEF6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63CC9-F7EC-4159-B65B-231BC14B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E96DA-A16D-4E7B-93E1-729223A9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F6459-8F5B-45A7-A419-CF59DA35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61252-705A-4537-B0C5-C02802F7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3C289-A51D-4248-A005-F8809A2B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C5689-2007-4E66-B0AE-8D6EC2D3F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3020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2型糖尿病业务查房PPT课件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2型糖尿病的诊断与评估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2型糖尿病的治疗与管理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2型糖尿病的监测与随访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2型糖尿病的预防与控制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2型糖尿病是一种慢性代谢性疾病，由多种因素导致体内胰岛素分泌不足或作用缺陷，引起血糖升高。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2型糖尿病占糖尿病总人数的90%以上，多见于成年人，尤其是40岁以上的中老年人。该病的发生与遗传、环境、生活方式等多种因素有关。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全球范围内，2型糖尿病的患病率逐年上升，已成为严重的公共卫生问题。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根据流行病学调查，全球2型糖尿病患者数量已超过4亿，且呈逐年上升趋势。其中，中国是全球糖尿病患者最多的国家，患者数量已超过1亿。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2型糖尿病的流行病学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2型糖尿病的病因较为复杂，主要包括遗传因素、环境因素、生活方式等。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是2型糖尿病发病的一个重要原因，家族中有糖尿病病史的人患病风险较高。环境因素主要包括不良的生活习惯、缺乏运动、肥胖等。此外，年龄、性别、种族等因素也与2型糖尿病的发病有关。病理生理方面，2型糖尿病患者体内胰岛素分泌不足或作用缺陷，导致血糖升高。长期的高血糖状态会对身体的多个器官造成损害，如心脑血管疾病、肾脏疾病、神经病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2型糖尿病的病因与病理生理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2型糖尿病的诊断主要依据血糖水平，通常采用空腹血糖≥7.0mmol/L或餐后2小时血糖≥11.1mmol/L作为诊断标准。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对于疑似2型糖尿病患者，医生会进行初步问诊和体格检查，然后进行血糖检测，若血糖水平异常，再进行进一步的检查，如糖化血红蛋白检测等。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通过监测空腹血糖、餐后血糖和糖化血红蛋白等指标，评估患者血糖控制情况。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通过检测胰岛素和C肽水平，了解患者胰岛功能状况。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根据患者的病史、体格检查和实验室检查结果，评估患者发生糖尿病并发症的风险。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评估患者心血管疾病风险，如高血压、血脂异常等，制定相应的预防和治疗措施。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定期检测尿微量白蛋白等指标，及早发现肾脏病变，并采取相应治疗措施。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通过相关检查和症状评估，早期发现和干预糖尿病神经病变。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并发症的评估与预防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2型糖尿病的治疗与管理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根据患者的血糖水平、胰岛功能、年龄、体重等因素，选择合适的降糖药物，如双胍类、磺脲类、格列奈类、DPP-4抑制剂、GLP-1受体激动剂等。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根据患者的具体情况，选择合适的降糖药物，以达到有效控制血糖的目的。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根据患者的病情变化和治疗效果，及时调整药物治疗方案，以达到最佳的治疗效果。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制定合理的饮食计划，控制总热量摄入，保持营养均衡，避免高糖、高脂、高盐、高热量食物的摄入。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根据患者的身体状况，选择合适的运动方式，如快走、慢跑、游泳等，以增强身体代谢，降低血糖水平。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保持良好的作息习惯，避免熬夜、过度劳累等不良生活习惯，保持心情愉悦，有利于血糖的控制。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https://d.book118.com/808143020106006024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2024-08-31T22:41:32.376</cp:lastPrinted>
  <dcterms:created xsi:type="dcterms:W3CDTF">2024-08-31T14:41:32Z</dcterms:created>
  <dcterms:modified xsi:type="dcterms:W3CDTF">2024-08-31T14:41:34Z</dcterms:modified>
</cp:coreProperties>
</file>