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EE8992-A934-4B50-B21C-D16FE28120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2F64B9-22F8-4AD0-B5D8-78702DCF90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2C40E9-EE68-45F6-8C3A-29D36321E2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BEEB96-CFB9-4B63-A309-9ADD855BE9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1E22556-BB88-46A2-AEA7-89D7952810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EBF93F-C895-4CA8-A3DF-77E7033406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1C9398-B5B9-4F40-819C-250F958DEA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EB2C67-C4B6-4D45-B6E9-3747DF65D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364F15-B440-4924-8E57-02E3F0BAB4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4CA5B7-46F1-4942-A023-452AEB41DC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88A8C0-A0B2-4301-B868-7F6119F988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5001114013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护理文章研究汇报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研究背景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护理理论概述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护理实践研究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护理教育与培训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328" b="6328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人口老龄化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护理人员短缺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护理服务需求多样化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随着人口老龄化加剧，对护理服务的需求不断增长，对护理服务的质量和效率提出了更高的要求。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由于工作压力大、工作时间长等原因，护理人员短缺问题日益严重，影响了护理服务的提供。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不同年龄段、不同健康状况的个体对护理服务的需求存在差异，需要提供个性化的护理服务。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护理行业的现状与挑战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研究目的与意义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本研究旨在探讨如何提高护理服务的质量和效率，以满足日益增长的护理服务需求。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通过研究，可以为护理行业提供有益的参考和借鉴，促进护理行业的可持续发展，提高护理服务的社会效益。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8" b="9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本研究主要关注的是护理服务的质量和效率问题，涉及到的研究对象包括护理人员、患者及其家属等。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本研究采用文献综述、实地调查和案例分析等方法，对护理服务的质量和效率问题进行深入探讨和分析。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研究范围和方法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研究范围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护理理论概述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护理理论的发展历程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起源于古代，以经验为主，缺乏科学依据。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随着医学和护理学的发展，近代护理理论开始形成，强调护理的科学性和规范性。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在现代医学和人文科学的推动下，现代护理理论更加注重整体性和人性化，强调护理与医疗的协同作用。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早期护理理论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近代护理理论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现代护理理论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奥瑞姆的自理理论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纽曼的系统理论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罗伊的适应模式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常见的护理理论及其应用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以开放系统理论为基础，强调护理对象的整体性和系统性，在急性和重症护理中应用较多。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关注个体适应能力和应对机制，在心理护理和康复护理中具有指导意义。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强调自我照顾和自我管理，在慢性病和康复期护理中广泛应用。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5" r="16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如何将理论与实践相结合，提高护理效果和患者满意度。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随着医疗技术的进步和人文关怀的加强，护理理论在实践中将有更大的发展空间和应用前景。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护理理论在实践中的挑战与机遇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护理实践研究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https://d.book118.com/815001114013011122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2024-09-25T10:31:46.412</cp:lastPrinted>
  <dcterms:created xsi:type="dcterms:W3CDTF">2024-09-25T02:31:46Z</dcterms:created>
  <dcterms:modified xsi:type="dcterms:W3CDTF">2024-09-25T02:31:48Z</dcterms:modified>
</cp:coreProperties>
</file>