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8ABDC-740E-42AB-96B9-7249CF7B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9FC1-B022-4DDF-AF94-45DC5098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85C8-89D4-4C4E-A82C-6C3B85795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48908-6A27-465D-B8D1-DBA2CD30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B6A852-0982-44CE-B806-3C05533A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0F042-3D0E-427A-BA51-52AF38EFA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02D60-E4AC-4A75-8F90-965C9797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B9583-92B6-442A-8F78-8AF1FCA8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03A2A-F347-4A96-B42C-864C6EB0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38E1-48E3-4E2E-A74E-104467C8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D7836-0FDD-48DA-856B-AD2D84D4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012010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糖尿病科普讲座方案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糖尿病的预防与管理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糖尿病的并发症与应对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糖尿病患者的生活与心理支持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糖尿病的科研进展与未来展望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糖尿病的定义与类型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糖尿病是一种常见的慢性代谢性疾病，由于胰岛素分泌不足或作用障碍导致血糖升高。根据病因，糖尿病可分为1型、2型、妊娠期糖尿病等类型。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障碍，导致体内血糖升高，进而引发一系列症状和并发症的慢性代谢性疾病。不同类型的糖尿病具有不同的病因和特点，其中1型糖尿病多发生于青少年，与自身免疫有关；2型糖尿病多见于中老年人，与遗传、生活方式等因素有关；妊娠期糖尿病则是在妊娠期间发生的糖代谢异常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糖尿病的病因多样，包括遗传、生活方式、环境因素等。典型症状为“三多一少”，即多饮、多尿、多食、体重下降。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其中遗传因素是一个重要的原因。此外，不良的生活方式、缺乏运动、肥胖、不良饮食习惯等环境因素也会增加患病风险。糖尿病的症状主要包括多饮、多尿、多食、体重下降等，这些症状在血糖升高时尤为明显。长期高血糖可能导致多种并发症，如心血管疾病、肾脏疾病、神经病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糖尿病的病因与症状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糖尿病的诊断主要依据血糖水平，治疗方式包括饮食控制、运动、药物治疗等。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和餐后2小时血糖。根据血糖水平和其他相关指标，医生会制定相应的治疗方案。治疗糖尿病的方法主要包括饮食控制、运动和药物治疗。饮食方面应控制碳水化合物、脂肪和糖分的摄入量；运动有助于提高胰岛素敏感性，降低血糖；药物治疗则包括口服降糖药和注射胰岛素等。此外，保持良好的生活习惯和心态也是治疗糖尿病的重要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糖尿病的诊断与治疗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糖尿病的预防与管理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合理饮食和适量运动是预防和管理糖尿病的基础措施。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保持健康的饮食习惯，如低糖、低脂、高纤维，有助于控制血糖水平。同时，定期进行有氧运动，如快走、慢跑、游泳等，有助于提高身体代谢水平，降低糖尿病风险。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健康饮食与运动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定期监测血糖并保持稳定是糖尿病管理的关键。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通过定期监测血糖，了解血糖波动情况，及时调整饮食和运动计划。同时，根据医生建议，合理使用降糖药物或胰岛素，将血糖控制在正常范围内，以降低并发症的风险。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血糖监测与控制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药物治疗是糖尿病管理的重要手段，需在医生指导下进行。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根据病情和医生建议，选择合适的降糖药物或胰岛素进行治疗。同时，遵循医生的用药指导，按时服药，不擅自停药或更改剂量。此外，了解药物的副作用和相互作用，及时处理可能出现的问题。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糖尿病的并发症与应对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https://d.book118.com/815001201034011042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2024-09-03T04:07:59.944</cp:lastPrinted>
  <dcterms:created xsi:type="dcterms:W3CDTF">2024-09-02T20:07:59Z</dcterms:created>
  <dcterms:modified xsi:type="dcterms:W3CDTF">2024-09-02T20:08:01Z</dcterms:modified>
</cp:coreProperties>
</file>