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CD9E7-F2C3-4F47-BA81-472B9333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5BCCC-EE22-400A-9812-983C7AF6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5943E-F683-45E6-A60C-8D32079F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70F5B-294A-427C-9374-60F8C55F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3AA84-DD3D-4008-B52F-3734165DF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EE4E9-E206-4DB6-8CDA-3A087847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341D2-C8BC-44DB-B6D9-892626EB9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339BC-DD6B-42CB-8436-4FD68F05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112DB-C56F-4239-A0D9-16421609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0B6A8-229A-42AD-8454-C9775684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106E0-80C6-4678-8876-525ED1C2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012100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应对突发情况的应急预案与应对策略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突发情况概述与分类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沟通协调与信息传播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现场处置与救援工作部署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后期评估总结与改进方向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突发情况概述与分类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突发情况是指在日常生活、工作或特定环境中，突然发生的、具有破坏性或危险性的不可预测事件。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突发情况可能导致人员伤亡、财产损失、环境破坏等严重后果，对社会稳定、经济发展和人民生活产生不良影响。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如地震、洪水、台风等，具有不可预测性和破坏性，影响范围广。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如交通事故、火灾、爆炸等，往往造成人员伤亡和财产损失。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如传染病疫情、食品安全事故等，影响公众健康和生命安全。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如恐怖袭击、群体性事件等，对社会稳定和公共安全造成威胁。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某地区发生地震，造成大量房屋倒塌、人员伤亡和交通中断。当地政府迅速启动应急预案，组织救援力量赶赴现场，开展抢险救援工作，同时协调相关部门做好物资调配和医疗救治等工作。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发生爆炸事故，造成多人受伤和环境污染。企业立即启动应急预案，组织内部救援力量进行初期处置，同时报告政府有关部门请求支援。政府相关部门迅速响应，调集专业救援队伍和设备赶赴现场，实施救援和处置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某城市发生严重雾霾天气，对公众健康造成威胁。政府及时发布预警信息，提醒市民注意防护，同时采取限行、减排等措施降低污染物排放。此外，政府还加强环境监测和信息公开工作，保障公众知情权。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为了有效应对各种突发事件，减少损失，保障人民生命财产安全。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预防为主，防救结合；统一领导，分级负责；整合资源，协同应对。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关键要素与步骤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成立应急预案编制小组，明确编制任务、职责分工和工作计划。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开展风险评估和资源调查，识别潜在的危险源、脆弱性和威胁。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根据评估结果，制定相应的应急措施和处置程序。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组织专家评审，对预案进行修订和完善。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批准发布，并开展宣传、培训和演练。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实施过程中的注意事项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保持预案的更新和完善，以适应不断变化的环境和需求。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加强与相关部门的沟通协调，形成联动机制。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做好应急物资的储备和调配工作，确保应急所需。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加强应急演练，提高应急响应能力和水平。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资源调配与保障措施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建立应急人力资源库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根据突发事件的类型和规模，提前规划和组建应急人力资源库，包括专业人员、志愿者等。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针对不同岗位和人员，制定相应的应急培训计划，提高应急响应能力。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开展模拟演练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定期组织模拟演练，检验应急预案的有效性和人员的应急响应能力。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人力资源配置及培训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https://d.book118.com/815001210011011111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2024-09-16T15:38:40.824</cp:lastPrinted>
  <dcterms:created xsi:type="dcterms:W3CDTF">2024-09-16T07:38:40Z</dcterms:created>
  <dcterms:modified xsi:type="dcterms:W3CDTF">2024-09-16T07:38:43Z</dcterms:modified>
</cp:coreProperties>
</file>