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9492F-FEE9-4DC9-85B6-253A8348E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DC182-7FC5-4A62-ADD0-150F8D254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6CFC9-7AA4-4EA8-91E3-1AB5D430A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139C1-178F-400C-BB87-E720491FE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1FC401-23DA-4FCF-BE5B-47BB6B59D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28B204-8776-46FA-A717-8627B68E3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C1EF01-CF01-4EE1-85C5-E2F6921B0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33B06-BFF3-47F9-B36B-E708A8B5B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DCCE32-AFC6-4FD1-85EF-D4533AB5A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2403B-5886-413B-B868-52B06F045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8E013-AFC2-4C17-BB4D-14CEACFEF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00131223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中国外交的现代化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中国外交现代化的历程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中国外交现代化的特点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中国外交现代化的成就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中国外交现代化面临的挑战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中国外交现代化的未来展望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083" r="80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随着国际形势的不断变化，中国外交需要进行现代化改革，以适应新的国际环境和挑战。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分析中国外交现代化的必要性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中国外交现代化包括理念、制度、实践等多个方面的现代化，旨在构建更加开放、包容、合作、共赢的外交体系。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探讨中国外交现代化的内涵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中国外交现代化不仅有利于提升中国的国际地位和影响力，也有利于促进世界的和平、稳定与发展。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阐述中国外交现代化的意义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750" r="25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本次汇报将涉及中国外交现代化的多个方面，包括外交理念、外交制度、外交实践、外交人才等。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本次汇报将重点分析近十年来中国外交现代化的主要历程和成就。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本次汇报将涵盖中国在全球范围内的外交活动，包括与周边国家、发展中国家、发达国家等的关系。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中国外交现代化的历程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新中国成立初期，中国外交坚持独立自主原则，积极维护国家主权和领土完整，奠定了新中国外交的基础。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立足独立自主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周恩来总理提出和平共处五项原则，成为中国外交的基本准则，为国际社会提供了处理国与国关系的重要遵循。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倡导和平共处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面对西方国家的封锁和禁运，中国积极开展民间外交，拓宽外交渠道，逐步打破外部封锁。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打破封锁禁运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375" r="103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改革开放前的中国外交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拓展多边外交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中国积极参与联合国等国际组织活动，加强与发展中国家的团结合作，推动建立公正合理的国际政治经济新秩序。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深化睦邻友好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中国与周边国家关系不断改善和发展，积极倡导“与邻为善、以邻为伴”的周边外交方针。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实行对外开放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改革开放后，中国外交实现了从封闭半封闭到全面开放的转变，积极融入世界，参与国际事务。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5014" r="15014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改革开放后的中国外交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构建全球伙伴关系网络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中国积极发展全球伙伴关系，构建遍布全球的伙伴关系网络，扩大同各国的利益汇合点。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积极参与全球治理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中国秉持共商共建共享的全球治理观，积极参与全球治理体系改革和建设，维护以联合国为核心的国际体系。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推进中国特色大国外交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新时代中国外交坚持以习近平新时代中国特色社会主义思想为指导，推动构建新型国际关系，打造人类命运共同体。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新时代中国外交的现代化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中国外交现代化的特点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坚定维护国家核心利益和正当权益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中国外交始终坚持以国家利益为最高准则，不畏强权，不惧压力，坚决捍卫国家主权、安全和发展利益。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秉持和平共处五项原则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中国外交遵循和平共处五项原则，即互相尊重主权和领土完整、互不侵犯、互不干涉内政、平等互利、和平共处，积极发展与各国的友好合作关系。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倡导和平发展道路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中国外交坚持走和平发展道路，致力于构建以合作共赢为核心的新型国际关系，推动建设持久和平、普遍安全的世界。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坚持独立自主的和平外交政策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中国作为联合国安理会常任理事国，积极参与联合国各领域工作，为维护世界和平、促进共同发展作出重要贡献。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积极参与联合国事务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中国倡导构建更加公正合理的全球治理体系，推动国际秩序朝着更加公正合理的方向发展。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推动全球治理体系变革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中国积极参与多边金融机构合作，推动国际金融体系改革，提高发展中国家在国际金融机构中的代表性和发言权。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加强多边金融机构合作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倡导多边主义和全球治理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倡导共同、综合、合作、可持续的安全观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中国提出共同、综合、合作、可持续的安全观，倡导各国共同应对全球性挑战，实现普遍安全和共同繁荣。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推动“一带一路”建设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中国提出“一带一路”倡议，通过加强政策沟通、设施联通、贸易顺畅、资金融通和民心相通，促进沿线国家和地区共同发展繁荣。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促进全球公共卫生治理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中国积极参与全球公共卫生治理，推动国际社会加强合作，共同应对突发公共卫生事件，构建人类卫生健康共同体。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推动构建人类命运共同体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https://d.book118.com/815001312230011120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2024-09-23T06:04:10.372</cp:lastPrinted>
  <dcterms:created xsi:type="dcterms:W3CDTF">2024-09-22T22:04:10Z</dcterms:created>
  <dcterms:modified xsi:type="dcterms:W3CDTF">2024-09-22T22:04:12Z</dcterms:modified>
</cp:coreProperties>
</file>