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AC525-92F2-4E1A-B4A0-0C5E34E43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BC3A6-9F35-4783-A5F6-E0897531E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C453F-9B7D-42F7-A64B-E33F60B96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88862-D612-41F7-A710-40E489173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324D05-232C-4A87-A395-FE39523EE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53C7D6-48C7-4DBC-8BD8-EAFDD1340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B15ABF-F95A-4652-A9F3-4FC2C3A64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15848-31F7-4EEA-9F2C-59185D2B7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89A9E-5184-41E3-B644-3AB55047A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B80A4-6A3B-4EBC-9A5A-6E85E1065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8D24D-ACEE-4656-972F-0DFB658E6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02201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功率快恢复二极管要点课件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功率快恢复二极管简介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功率快恢复二极管的应用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功率快恢复二极管的选择与使用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功率快恢复二极管的参数与规格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功率快恢复二极管的测试与评估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功率快恢复二极管简介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93" r="327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15" r="312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功率快恢复二极管是一种高速切换的半导体器件，主要用于整流和续流。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高反向恢复电流、低正向压降、高反向击穿电压、快速反向恢复时间。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当正向偏置电压施加时，电流通过PN结；当反向偏置电压施加时，电流迅速截止。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在开关电源、逆变器、电机控制等电路中起到整流和续流的作用。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普通快恢复二极管、高效快恢复二极管、超快恢复二极管等。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按反向恢复时间、按反向电流、按封装形式等。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37" r="216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功率快恢复二极管的应用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功率快恢复二极管在开关电源中起到整流和续流的作用，能够承受高反压，快速恢复电流，减小反向恢复时间，提高电源的效率。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开关电源是利用功率快恢复二极管的快速恢复特性，实现高频率的开关动作，从而减小电源的体积和重量，提高电源的效率。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开关电源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电机控制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功率快恢复二极管的快速恢复特性有助于减小电机的脉动电流，降低电机温升，提高电机的效率和可靠性。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在电机控制中，功率快恢复二极管可以作为整流管使用，将交流电转换为直流电，为电机提供稳定的直流输入。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雷电保护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功率快恢复二极管具有快速恢复电流的特性，可以用于雷电保护电路中，吸收雷电产生的瞬时大电流，防止雷电对电路的损坏。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功率快恢复二极管在雷电保护电路中起到钳位和限流的作用，能够将瞬时大电流限制在电路可承受范围内，保护电路的安全。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92" b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太阳能逆变器是将太阳能电池板产生的直流电转换为交流电的设备，功率快恢复二极管在逆变器中起到整流和续流的作用。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功率快恢复二极管的快速恢复特性有助于减小逆变器的开关损耗，提高逆变器的效率，同时能够承受高反压，保证逆变器的可靠运行。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太阳能逆变器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功率快恢复二极管的选择与使用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https://d.book118.com/815002201022011034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2024-08-29T11:32:21.398</cp:lastPrinted>
  <dcterms:created xsi:type="dcterms:W3CDTF">2024-08-29T03:32:21Z</dcterms:created>
  <dcterms:modified xsi:type="dcterms:W3CDTF">2024-08-29T03:32:23Z</dcterms:modified>
</cp:coreProperties>
</file>