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1EAA7D-3A13-4AAA-AC18-FD0EFFB90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8B4E74-9AB5-4FED-BF9E-80876AE23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FB63A5-2ACB-4E8C-A716-C3672ECFC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DF5F9D-D89D-4074-BC05-55C9AC925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220605-E00B-48CC-98EA-97172F0EA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97DDAF-4BFB-4F82-AFC4-D904D9027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1A9DB2-B33C-4652-AF96-5C89E4B96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BD5209-548F-49C9-91E1-19C807EC47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C0ECB0-284C-4B8D-981C-B1845CF5D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1D8A44-345B-43F7-BD9F-EE26174BC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976F75-BD92-4BBC-9DE6-06CA1C2E5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003021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幼儿园园长培训提高幼儿园的师资水平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幼儿园师资现状与挑战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提高幼儿园师资水平的策略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培训课程设计与实施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园长领导力与教师团队建设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家园合作与资源共享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65" b="66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74" b="117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185" b="418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提高幼儿园整体教育水平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通过培训，使园长具备先进的教育理念和管理方法，进而提升整个幼儿园的师资水平。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适应教育改革与发展需求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随着教育改革的不断深入，幼儿园教育面临着新的挑战和机遇，需要通过培训加强园长的专业素养和领导能力。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促进幼儿全面和谐发展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优质的幼儿园教育是幼儿全面和谐发展的重要保障，通过提高园长的教育水平，为幼儿提供更优质的教育环境和服务。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幼儿园教育对促进社会公平具有重要意义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通过提供优质的幼儿园教育，可以缩小不同家庭背景幼儿之间的差距，促进社会公平和和谐发展。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幼儿期是人格形成的关键期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幼儿园教育对幼儿的人格形成、习惯养成、智力发展等方面具有重要影响，是奠定幼儿一生发展的基础。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幼儿园教育是基础教育的重要组成部分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幼儿园教育是学校教育和终身教育的奠基阶段，对培养幼儿的认知能力、情感态度、社会交往等方面具有重要作用。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幼儿园教育的重要性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幼儿园师资现状与挑战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目前幼儿园教师队伍中，女性教师占比较高，年轻教师比例较大，教龄普遍不长。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教育背景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00" r="16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大部分幼儿园教师具备大专及以上学历，但专业背景和教育经验参差不齐。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教师在课程设计、教学方法、儿童心理发展等方面的能力有待提高。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当前幼儿园师资水平概述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250" r="152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教师素质参差不齐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培训机会不足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职业倦怠现象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家长期望与要求提高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部分教师缺乏专业背景和教育经验，难以胜任教育教学工作。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部分教师由于工作压力大、待遇不高等原因，出现职业倦怠现象，影响教学质量。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许多幼儿园由于经费和资源限制，无法为教师提供足够的培训和学习机会。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随着家长对幼儿园教育期望的提高，对教师素质和教学能力的要求也越来越高。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提高幼儿园师资水平的策略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制定全面的选拔标准，包括教育背景、教学经验、专业技能和个人品质等方面，确保选拔出优秀的教师加入幼儿园团队。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严格选拔标准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通过校园招聘、社会招聘、内部推荐等多种渠道，吸引更多具有潜力的教师应聘，增加选拔的多样性。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多渠道招聘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292" r="202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在面试过程中，深入了解应聘者的教育理念、教学方法和沟通能力等，确保选拔出与幼儿园教育理念相契合的优秀教师。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重视面试环节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选拔与聘用优秀教师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丰富培训内容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提供多样化的培训内容，包括教育教学理论、教学方法与技巧、儿童心理发展、教育法律法规等，全面提高教师的专业素养。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分析培训需求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针对幼儿园教师的实际情况，分析他们在教育教学、儿童发展、心理健康等方面的培训需求，制定个性化的培训计划。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创新培训形式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采用讲座、工作坊、案例分析、教学观摩等多种培训形式，激发教师的学习兴趣，提高培训效果。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583" r="135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08" r="1670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8083" r="1808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制定完善的培训计划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完善评价机制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建立全面、客观的教师评价机制，包括教学表现、科研能力、团队合作等多个方面，确保评价结果的公正性和准确性。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及时反馈与指导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定期向教师反馈评价结果，指出优点和不足，提供改进意见和指导，帮助教师不断提高自身的教学水平和专业素养。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设立奖励制度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设立优秀教师奖、教学成果奖等奖励制度，表彰在教学和科研方面取得突出成绩的教师，激发教师的积极性和创造力。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激励与评价机制的建立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培训课程设计与实施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通过培训，使幼儿园园长深入了解现代教育理念，掌握幼儿教育教学的基本规律和方法，提高教育教学能力。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提高教育理念和教育教学能力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培训园长学习幼儿园管理的基本理论和知识，提高园长的组织协调、决策和执行能力，促进幼儿园规范化、科学化管理。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加强幼儿园管理能力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通过培训，激发幼儿园园长的创新意识和实践能力，引导园长积极探索适合本园发展的教育教学模式和管理方法。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培养创新意识和实践能力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培训课程目标与内容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https://d.book118.com/815003021023011101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2024-09-09T08:38:19.204</cp:lastPrinted>
  <dcterms:created xsi:type="dcterms:W3CDTF">2024-09-09T00:38:19Z</dcterms:created>
  <dcterms:modified xsi:type="dcterms:W3CDTF">2024-09-09T00:38:21Z</dcterms:modified>
</cp:coreProperties>
</file>