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A1EF8C-5ECE-4842-8705-80D325293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6830AE-1DBD-4884-93B1-6C60B7FCE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0D8922-ECCD-4D51-B553-F68D34697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FE5F18-3B79-4911-90F1-CEF7357EE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EF40E7-D737-44D1-AD13-5F3B431AC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B9CCB6-ACE8-4DE3-9399-218C9B4CB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95AB56-C527-46C4-A8C3-AB233D521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A003CD-CE9F-4676-8DD8-A62064710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F3FCED-9CB3-4EED-A5E3-FA7B65B76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7A4E8B-5684-40C1-A2B3-66973D10D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FBC2FE-BDD4-4FCA-BB15-B8DD5FC69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5003231004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我国资产评估行业人才培养体系研究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我国资产评估行业人才培养现状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国内外资产评估行业人才培养比较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我国资产评估行业人才培养体系构建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我国资产评估行业人才培养实践探索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我国资产评估行业人才培养的挑战与对策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结论和展望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随着我国经济的持续发展和资本市场的不断完善，资产评估行业在国民经济中的地位日益重要。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资产评估行业人才培养对于提升行业整体水平、推动行业创新发展具有重要意义。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当前，我国资产评估行业人才培养存在诸多问题，亟待加强研究和改进。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构建完善的资产评估行业人才培养体系，提升行业人才素质和能力水平。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研究问题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如何优化资产评估行业人才培养模式？如何提高人才培养质量和效率？如何满足行业对高素质人才的需求？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采用文献研究、问卷调查、案例分析等多种方法，对资产评估行业人才培养现状进行深入分析。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涵盖资产评估行业人才培养的各个方面，包括教育体系、培训内容、培训方式、师资队伍、实践环节等。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研究方法和范围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我国资产评估行业人才培养现状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目前，我国已有数百所高校开设了资产评估相关专业，涵盖了本科、硕士和博士等多个层次，形成了较为完善的高等教育人才培养体系。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资产评估专业高等教育规模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我国资产评估行业从业人员数量已达数十万人，其中包括注册资产评估师、评估助理、评估机构管理人员等，人员结构呈现多元化特点。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行业从业人员数量及结构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人才培养规模和结构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人才培养模式和机制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高校普遍重视实践教学和实习实训在人才培养中的作用，通过校企合作、建立实践教学基地等方式，提高学生的实践能力和职业素养。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实践教学和实习实训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我国资产评估行业人才培养采用学历教育与职业教育相结合的方式，既注重理论知识的传授，又强调实践能力的培养。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学历教育与职业教育相结合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政府、高校和企业共同参与资产评估行业人才培养，形成了政府引导、高校主导、企业参与的协同育人机制。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政府、高校、企业协同育人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人才培养质量评价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通过建立完善的人才培养质量评价体系，对资产评估专业学生的知识、能力、素质等方面进行全面评价，确保人才培养质量。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毕业生就业情况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资产评估专业毕业生就业率一直保持在较高水平，毕业生在政府机构、评估机构、金融机构等领域就业，得到了社会的广泛认可。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行业人才贡献度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资产评估行业人才在促进经济社会发展、维护市场秩序、保护投资者利益等方面发挥了重要作用，为行业的健康发展提供了有力的人才保障。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人才培养质量和效果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国内外资产评估行业人才培养比较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52335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652335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29936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29936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07538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407538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5607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多元化的培养主体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4842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国外资产评估行业人才培养主体包括高校、行业协会、评估机构等，形成了多元化的培养体系。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638006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实践导向的培养模式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23754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国外资产评估行业注重实践能力的培养，通过实习、案例分析、模拟评估等方式提高学生的实践操作能力。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60404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全面的课程设置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61301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国外资产评估专业的课程设置较为全面，涵盖了经济学、财务管理、统计学等相关学科的基础知识，同时也包括资产评估理论、方法、实务等专业课程。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480607" y="1020470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37367" y="1020470"/>
            <a:ext cx="21145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724677" y="1059557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国外资产评估行业人才培养概述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国内外资产评估行业人才培养比较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我国资产评估行业人才培养主要由高校承担，而国外则形成了高校、行业协会、评估机构等多元化的培养主体。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培养模式差异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我国资产评估行业人才培养注重理论知识的传授，而国外则更加注重实践能力的培养，通过实习、案例分析等方式提高学生的实践操作能力。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课程设置差异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我国资产评估专业的课程设置相对较为单一，主要集中在资产评估理论和方法等方面，而国外则涵盖了更加全面的相关学科知识。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培养主体差异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加强实践环节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我国资产评估行业人才培养应更加注重实践环节的设置，通过实习、案例分析等方式提高学生的实践操作能力。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推动多元化培养主体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我国应积极推动高校、行业协会、评估机构等多元化的培养主体参与资产评估行业人才培养，形成更加完善的培养体系。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完善课程设置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我国资产评估专业的课程设置应更加全面，涵盖经济学、财务管理、统计学等相关学科的基础知识，同时也应注重资产评估实务等课程的设置。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国外资产评估行业人才培养启示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我国资产评估行业人才培养体系构建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人才培养目标和定位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培养具备专业理论知识、实践技能和职业道德的资产评估人才，满足行业发展和市场需求。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培养目标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以行业需求为导向，以实践能力培养为重点，打造高素质、专业化、复合型的资产评估人才。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定位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https://d.book118.com/815003231004011114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2024-09-20T23:14:55.097</cp:lastPrinted>
  <dcterms:created xsi:type="dcterms:W3CDTF">2024-09-20T15:14:55Z</dcterms:created>
  <dcterms:modified xsi:type="dcterms:W3CDTF">2024-09-20T15:14:57Z</dcterms:modified>
</cp:coreProperties>
</file>