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EAEAE-2C2F-4CF4-B79A-99F73914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5A426-0ECF-478D-B1A3-1B07340B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020E2-721B-44E4-A1B1-6A81CE99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46457-89CB-4ED7-9311-F4CA7607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8E771-AD4D-4ABD-B532-1218DA76C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FA4ED-53E3-4F76-8BA0-07D6F46F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8830C-0B10-415B-A844-807C2A22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EF8F1-164F-42A0-B960-A1B7F35E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3BE53-BADD-49A1-BBE3-4686B204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D72B-532E-496C-9B79-BAACF1A8A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9E2FD-D1F5-4D38-A464-7B8CB891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141222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授课教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师: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中班体育玩彩蝶教案反思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教学目标反思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教学过程反思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https://d.book118.com/815014122244011102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2024-09-11T17:46:00.405</cp:lastPrinted>
  <dcterms:created xsi:type="dcterms:W3CDTF">2024-09-11T09:46:00Z</dcterms:created>
  <dcterms:modified xsi:type="dcterms:W3CDTF">2024-09-11T09:46:02Z</dcterms:modified>
</cp:coreProperties>
</file>