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A810-1A4C-4AAF-B7A7-CFDEEB839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7285A-DE48-457C-BA01-146401E0B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540A6-29FB-44E3-A0A5-3BF60299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725B5-4F75-4499-863C-7D65556E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64380-23DE-4A65-A569-40D1D1B3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9C32BE-CBDA-4A06-BEBB-CAFC03D6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AAD12-299C-4017-8826-F67EA2753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7509F-ABAC-47B0-AAA6-870F8F91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FA82B-A9A4-4807-9343-ED1D60C7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0B443-086D-457D-9C86-EEC06F098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5B7AC-F025-4D4B-9B7A-45F32E9BA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003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接地管理制度的实施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接地故障处理与预防措施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接地管理制度的优化与改进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防止电击事故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接地可以有效防止电击事故的发生，保护人员的生命安全。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提高设备可靠性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良好的接地可以减少设备受到电磁干扰和雷电冲击的影响，提高设备的稳定性和可靠性。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确保设备运行安全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接地是保障设备安全运行的重要措施，通过接地可以将设备产生的静电或漏电导入地下，避免对人员和设备造成危害。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建立接地管理制度可以确保企业符合国家和地方的法律法规要求，避免因违规操作而受到处罚。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提高企业形象和社会责任感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实施接地管理制度可以提升企业的形象和社会责任感，增强员工对企业的认同感和归属感，有利于企业的长期发展。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保障生产和人员安全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接地管理制度的建立和实施可以有效地保障生产和人员的安全，避免因设备漏电或静电导致的事故发生。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3" b="276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接地是指将电气设备的某一部分与大地相连，以减少电击风险和保护设备。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根据接地的目的和作用，可以分为保护接地、工作接地和防雷接地等。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常见的接地方式有独立接地、联合接地和分散接地等，应根据实际情况选择合适的接地方式。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在选择接地方式时，需要考虑土壤电阻率、设备要求、维护成本等因素，以确保接地效果和安全。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接地方式与选择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根据相关标准和规范，对接地电阻有明确的要求，以确保设备的安全运行和保护效果。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接地电阻要求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定期对接地电阻进行测量，及时发现和处理问题，确保接地系统正常运行。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接地电阻测量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接地电阻要求与测量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接地管理制度的实施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591" r="459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所有员工必须接受接地安全培训，了解接地的重要性、操作规程和应急措施。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明确各级管理人员和操作人员的接地管理职责，确保各项措施得到有效执行。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建立完整的接地设备清单，包括设备名称、规格、数量、位置等信息。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维护与保养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定期对设备进行维护和保养，确保其正常运转和安全性能。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https://d.book118.com/815020032022011121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2024-09-23T23:13:15.222</cp:lastPrinted>
  <dcterms:created xsi:type="dcterms:W3CDTF">2024-09-23T15:13:15Z</dcterms:created>
  <dcterms:modified xsi:type="dcterms:W3CDTF">2024-09-23T15:13:17Z</dcterms:modified>
</cp:coreProperties>
</file>