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E0AE95-1F73-4BFA-BEBA-0EAF70FF3C5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DB813-2AC3-43A9-9FCE-4B12CD075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014E6-1FAE-4F2C-BD8A-C443E35D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17F5-474E-4DD9-BEDE-A44A4E5C4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F1205-514B-4A99-B215-6EEA064E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87D94-23C3-41D5-8C5F-97B483DF2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5A418-77AB-4A20-924E-6C4FBC21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C75E0-E51C-4ABE-BA52-5182EA27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C9280-95E3-46C1-82BF-77D2EDE3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D1183-3361-4BB0-8838-A88B434BF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E6B7D-7677-486B-80D3-0D73F406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774CD-C0F9-4FED-B18E-60ECF83B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5837BF7-3C85-44E3-9D29-71D69521529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DA5238F-BE35-4A7D-A5E7-E84900DD1C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00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行业人才培训与发展规划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行业人才培训与发展规划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行业人才需求分析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行业人才培训计划制定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行业人才激励机制建立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行业人才发展规划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行业人才培训与发展规划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行业人才培训的重要性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行业人才培训是企业提高竞争力的关键，通过培训可以提升员工技能和绩效水平，促进企业创新和发展。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行业人才培训的目标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帮助员工适应行业发展变化，提升员工专业素养和综合能力，培养具有行业创新精神的人才。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行业人才培训的方法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员工轮岗、导师制度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参加行业研讨会、课程培训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网络课程、远程培训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行业人才培训的评估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制定明确的培训目标和评估标准，通过考核和反馈不断改进培训计划，追踪员工发展情况并及时调整培训方向。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行业人才培训的重点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培养领导者的管理能力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行业人才培训的未来发展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随着科技的发展，行业人才培训将更加注重个性化学习和数字化技术的应用，为员工提供更优质的培训体验。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行业人才需求分析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行业发展趋势与人才需求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技术领域的未来发展方向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分析行业技术创新方向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根据市场趋势预测人才需求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预测未来人才市场需求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根据发展趋势制定培养计划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制定人才培养计划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人才结构与供需匹配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分析现有人才情况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了解当前人才结构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保证供需匹配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优化人才配置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根据业务需求招募人才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制定人才招聘计划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人才岗位分析及定位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在人才市场需求的基础上，梳理企业的岗位设置，根据数据调研为不同岗位制定招聘和培训方案，以满足企业业务发展需要。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晋升路径规划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制定职业生涯规划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发展通道明确化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薪酬福利机制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绩效奖金设定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人才结构优化建议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结构调整方案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人才流动性提升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行业技术创新方向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智能化的未来发展方向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环保产业的发展趋势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绿色能源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医疗领域的创新方向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生物科技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行业人才培训计划制定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培训需求调研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培训需求调研是制定人才培训计划的第一步，通过了解员工现有技能、收集员工培训需求和意见，结合企业发展需要进行培训需求分析，以确保培训计划的针对性和有效性。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培训目标与内容设计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确保培训的导向性和明确性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内容详细、计划可操作性强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制定具体的培训内容和计划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紧跟行业发展潮流，提升员工竞争力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结合行业发展趋势设计培训课程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整合内外部培训资源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利用公司内部专家资源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与培训机构合作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寻找合适的在线学习平台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制定培训时间表和预算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控制培训费用预算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确保培训效果最大化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培训方式与资源整合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培训实施与效果评估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培训实施与效果评估是人才培训计划的关键环节，需要精心安排培训实施并监督进度、梳理培训效果评估指标，并通过考核和反馈评估培训效果，以持续改进培训计划和提升员工绩效。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https://d.book118.com/815020041014011130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行业人才培训与发展规划</vt:lpstr>
      <vt:lpstr>目录</vt:lpstr>
      <vt:lpstr>第1章 行业人才培训与发展规划</vt:lpstr>
      <vt:lpstr>行业人才培训的重要性</vt:lpstr>
      <vt:lpstr> </vt:lpstr>
      <vt:lpstr>行业人才培训的方法</vt:lpstr>
      <vt:lpstr> </vt:lpstr>
      <vt:lpstr>行业人才培训的重点</vt:lpstr>
      <vt:lpstr>行业人才培训的未来发展</vt:lpstr>
      <vt:lpstr>第二章 行业人才需求分析</vt:lpstr>
      <vt:lpstr>行业发展趋势与人才需求</vt:lpstr>
      <vt:lpstr>人才结构与供需匹配</vt:lpstr>
      <vt:lpstr>人才岗位分析及定位</vt:lpstr>
      <vt:lpstr>人才结构优化建议</vt:lpstr>
      <vt:lpstr>行业技术创新方向</vt:lpstr>
      <vt:lpstr>第三章 行业人才培训计划制定</vt:lpstr>
      <vt:lpstr> </vt:lpstr>
      <vt:lpstr>培训目标与内容设计</vt:lpstr>
      <vt:lpstr>培训方式与资源整合</vt:lpstr>
      <vt:lpstr>培训实施与效果评估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2024-09-29T14:51:04.501</cp:lastPrinted>
  <dcterms:created xsi:type="dcterms:W3CDTF">2024-09-29T06:51:04Z</dcterms:created>
  <dcterms:modified xsi:type="dcterms:W3CDTF">2024-09-29T06:51:06Z</dcterms:modified>
</cp:coreProperties>
</file>