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9A761-2E9D-4E5C-89EA-6AFD51526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5E690-967B-42AE-86F4-645AFAB43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57DC8-DBD3-4854-AD64-10D33FFDB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770BD-7D78-4A0F-AAF6-D2776C679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E1537A-F2C2-480B-AAB9-178F9015A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601A7-63D1-48CE-B9BB-A30E9419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A41DB-F6AD-48A5-B036-264827AFB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3E105-D372-4CCC-9B8E-4DB2FBDEB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0BA8F-F620-40E0-AB3F-E5331282E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1A136-3233-4822-956E-942060814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177D2-8E48-431C-AD74-C89C05B5D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201400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大数据驱动下的大客户营销管理策略优化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大数据在大客户营销管理中的应用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大客户识别与定位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跨部门协同工作机制建设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大客户是企业的重要利润来源，对大客户进行有效的营销管理是企业保持竞争优势的关键。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大数据驱动大客户营销管理的优势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大数据能够帮助企业更准确地识别大客户需求，优化营销策略，提高营销效果和客户满意度。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随着互联网、物联网等技术的快速发展，数据量呈现爆炸式增长，大数据已经成为企业决策的重要依据。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研究目的：本研究旨在探讨大数据如何驱动大客户营销管理策略的优化，以及企业在实践中如何应用大数据技术提升大客户营销管理水平。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大数据如何帮助企业更准确地识别大客户需求？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大数据如何优化大客户营销策略的制定和执行？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企业在实践中如何应用大数据技术提升大客户营销管理水平？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大数据驱动下的大客户营销管理策略优化对企业绩效的影响是什么？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大数据在大客户营销管理中的应用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大数据概念及特点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数据量大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大数据通常指数据量巨大，无法用传统数据处理软件进行处理的数据集。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大数据处理速度快，能够满足实时分析和决策的需求。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大数据包括结构化数据、半结构化数据和非结构化数据，如文本、图像、视频等。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价值密度低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大数据中蕴含的信息价值密度相对较低，需要通过数据挖掘和分析才能发现其价值。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通过分析客户行为、偏好和需求，深入了解客户，为个性化营销提供支持。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客户洞察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利用大数据对市场趋势进行预测，帮助企业制定更精准的营销策略。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市场预测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实时监测和分析营销活动的效果，及时调整策略以提高营销效率。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营销效果评估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通过大数据分析识别潜在风险，为企业风险管理提供决策支持。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大数据在营销管理中的应用价值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211" r="82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基于客户洞察，为客户提供个性化的产品和服务推荐，提高客户满意度和忠诚度。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利用社交媒体平台收集和分析客户数据，实现精准营销和品牌推广。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通过实时监测和分析客户行为和需求，及时响应并满足客户需求，提高营销效果。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实时营销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整合线上线下多个渠道的数据和资源，实现全渠道协同营销，提高营销效率。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多渠道整合营销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大数据驱动下的营销创新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大客户识别与定位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大客户定义及分类标准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大客户通常指对企业的产品或服务需求量大、购买力强、具有较高潜在价值的客户。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根据客户的购买行为、忠诚度、潜在价值等因素，可将大客户分为战略型、利润型、潜力型等不同类型。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通过数据挖掘技术，从海量数据中挖掘出大客户的特征和行为模式，为识别大客户提供数据支持。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基于大数据技术，构建客户画像，全面描述客户的属性、行为、偏好等特征，从而准确识别大客户。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建立预测模型，预测客户的购买意向、潜在价值等，为识别大客户提供科学依据。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基于大数据的大客户识别方法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通过市场调研、客户访谈等方式，深入了解大客户的需求特点、购买决策过程等，为制定营销策略提供基础。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根据大客户的需求差异，将市场进行细分，针对不同细分市场制定相应的营销策略。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根据大客户的需求和竞争态势，明确产品的目标市场和市场定位，打造符合大客户需求的产品或服务。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大客户需求分析与定位策略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个性化营销策略制定与执行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https://d.book118.com/815020140044011122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2024-09-25T15:14:45.023</cp:lastPrinted>
  <dcterms:created xsi:type="dcterms:W3CDTF">2024-09-25T07:14:45Z</dcterms:created>
  <dcterms:modified xsi:type="dcterms:W3CDTF">2024-09-25T07:14:47Z</dcterms:modified>
</cp:coreProperties>
</file>